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6797675" cy="9926638"/>
  <p:embeddedFontLst>
    <p:embeddedFont>
      <p:font typeface="Cascadia Code" panose="020B0609020000020004" pitchFamily="49" charset="0"/>
      <p:regular r:id="rId5"/>
      <p:bold r:id="rId6"/>
      <p:italic r:id="rId7"/>
      <p:boldItalic r:id="rId8"/>
    </p:embeddedFont>
    <p:embeddedFont>
      <p:font typeface="Cavolini" panose="03000502040302020204" pitchFamily="66" charset="0"/>
      <p:regular r:id="rId9"/>
      <p:bold r:id="rId10"/>
      <p:italic r:id="rId11"/>
      <p:boldItalic r:id="rId12"/>
    </p:embeddedFont>
    <p:embeddedFont>
      <p:font typeface="Klee One" pitchFamily="2" charset="-128"/>
      <p:regular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 snapToGrid="0">
      <p:cViewPr varScale="1">
        <p:scale>
          <a:sx n="73" d="100"/>
          <a:sy n="73" d="100"/>
        </p:scale>
        <p:origin x="2547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7" tIns="45738" rIns="91477" bIns="457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77" tIns="45738" rIns="91477" bIns="457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19/06/2024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187028" y="286155"/>
            <a:ext cx="65817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Fiche de présentation de la personne « accompagné traceur »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5169B1-5697-C15A-1C68-AD835DAC8647}"/>
              </a:ext>
            </a:extLst>
          </p:cNvPr>
          <p:cNvSpPr txBox="1"/>
          <p:nvPr/>
        </p:nvSpPr>
        <p:spPr>
          <a:xfrm>
            <a:off x="325141" y="559465"/>
            <a:ext cx="65328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Objectif : </a:t>
            </a:r>
            <a:r>
              <a:rPr lang="fr-FR" sz="1050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présenter la personne accompagnée à l’évaluateur</a:t>
            </a:r>
          </a:p>
          <a:p>
            <a:r>
              <a:rPr lang="fr-FR" sz="1050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Elle est à renseigner par un membre de l’encadrement avec la personne accompagnée et/ou son représentant. Un professionnel référent de la personne peut être associé.</a:t>
            </a:r>
          </a:p>
          <a:p>
            <a:r>
              <a:rPr lang="fr-FR" sz="1050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Ne se substitue pas au consentement à l’entretien que doit signer la personne accompagnée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340955" y="1288296"/>
            <a:ext cx="6170668" cy="1684231"/>
          </a:xfrm>
          <a:prstGeom prst="roundRect">
            <a:avLst>
              <a:gd name="adj" fmla="val 423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Nom Prénom :									        Age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Lieu avant l’accompagnement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Durée de l’accompagnement (Mois – Année)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Lieu de vie : 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Situation familiale/entourage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Mesure de protection : 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Membre du CVS, d’autres instance représentative, d’une commission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Personne de confiance désignée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Existence de directives anticipées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Formation / profession :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4FE849-DAEA-963A-4288-1420B61F6E3A}"/>
              </a:ext>
            </a:extLst>
          </p:cNvPr>
          <p:cNvSpPr/>
          <p:nvPr/>
        </p:nvSpPr>
        <p:spPr>
          <a:xfrm>
            <a:off x="340954" y="3035408"/>
            <a:ext cx="2984133" cy="880207"/>
          </a:xfrm>
          <a:prstGeom prst="roundRect">
            <a:avLst>
              <a:gd name="adj" fmla="val 9108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Organisation de la rencontre 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Lieu souhaité : 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Horaire préférentiel : 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En présence de :  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50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: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BA2F39-0D13-3BA8-BB42-B9D57FA339DA}"/>
              </a:ext>
            </a:extLst>
          </p:cNvPr>
          <p:cNvSpPr/>
          <p:nvPr/>
        </p:nvSpPr>
        <p:spPr>
          <a:xfrm>
            <a:off x="3426289" y="3035408"/>
            <a:ext cx="3085334" cy="880207"/>
          </a:xfrm>
          <a:prstGeom prst="roundRect">
            <a:avLst>
              <a:gd name="adj" fmla="val 735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tIns="36000" rIns="108000" bIns="36000" rtlCol="0" anchor="t"/>
          <a:lstStyle/>
          <a:p>
            <a:pPr algn="just"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Mode de communication :</a:t>
            </a:r>
          </a:p>
          <a:p>
            <a:pPr algn="just"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Pour faciliter la communication : </a:t>
            </a:r>
          </a:p>
          <a:p>
            <a:pPr algn="just"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Troubles visuels :</a:t>
            </a:r>
          </a:p>
          <a:p>
            <a:pPr algn="just"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Troubles auditifs :</a:t>
            </a:r>
          </a:p>
          <a:p>
            <a:pPr algn="just"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Autre :</a:t>
            </a:r>
          </a:p>
          <a:p>
            <a:pPr algn="ctr">
              <a:lnSpc>
                <a:spcPct val="150000"/>
              </a:lnSpc>
            </a:pPr>
            <a:endParaRPr lang="fr-FR" sz="700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71070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DA13750-AE71-3523-57ED-73A52F171C2D}"/>
              </a:ext>
            </a:extLst>
          </p:cNvPr>
          <p:cNvSpPr/>
          <p:nvPr/>
        </p:nvSpPr>
        <p:spPr>
          <a:xfrm>
            <a:off x="325141" y="4825849"/>
            <a:ext cx="6186481" cy="1059694"/>
          </a:xfrm>
          <a:prstGeom prst="roundRect">
            <a:avLst>
              <a:gd name="adj" fmla="val 7225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t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Point(s) / thème (s) que la personne ne souhaite pas aborder lors de l’entretien :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C1DF52-04A7-2C82-58BC-E133311A7DEA}"/>
              </a:ext>
            </a:extLst>
          </p:cNvPr>
          <p:cNvSpPr/>
          <p:nvPr/>
        </p:nvSpPr>
        <p:spPr>
          <a:xfrm>
            <a:off x="317233" y="5948732"/>
            <a:ext cx="6194388" cy="1210586"/>
          </a:xfrm>
          <a:prstGeom prst="roundRect">
            <a:avLst>
              <a:gd name="adj" fmla="val 6485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Activités que la personne apprécie et celles qu’elle n’apprécie pas </a:t>
            </a:r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: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endParaRPr lang="fr-FR" sz="105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endParaRPr lang="fr-FR" sz="105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endParaRPr lang="fr-FR" sz="105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 </a:t>
            </a:r>
            <a:endParaRPr lang="fr-FR" sz="5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A03D627-A4BB-A490-4ED5-AC0BFE0D1A3E}"/>
              </a:ext>
            </a:extLst>
          </p:cNvPr>
          <p:cNvSpPr/>
          <p:nvPr/>
        </p:nvSpPr>
        <p:spPr>
          <a:xfrm>
            <a:off x="317232" y="7228964"/>
            <a:ext cx="6194389" cy="1529931"/>
          </a:xfrm>
          <a:prstGeom prst="roundRect">
            <a:avLst>
              <a:gd name="adj" fmla="val 3976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 algn="ctr"/>
            <a:r>
              <a:rPr lang="fr-FR" sz="110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Evènements lors de l’accompagnement à communiquer à </a:t>
            </a:r>
            <a:r>
              <a:rPr lang="fr-FR" sz="1100" b="1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l’évaluateur </a:t>
            </a:r>
          </a:p>
          <a:p>
            <a:pPr algn="ctr"/>
            <a:r>
              <a:rPr lang="fr-FR" sz="1100" b="1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(</a:t>
            </a:r>
            <a:r>
              <a:rPr lang="fr-FR" sz="110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ex : hospitalisation, rupture de parcours, questionnement éthique, deuil, douleur …) </a:t>
            </a:r>
          </a:p>
          <a:p>
            <a:pPr>
              <a:lnSpc>
                <a:spcPct val="150000"/>
              </a:lnSpc>
            </a:pPr>
            <a:endParaRPr lang="fr-FR" sz="1100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>
              <a:lnSpc>
                <a:spcPct val="150000"/>
              </a:lnSpc>
            </a:pPr>
            <a:endParaRPr lang="fr-FR" sz="1100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>
              <a:lnSpc>
                <a:spcPct val="150000"/>
              </a:lnSpc>
            </a:pPr>
            <a:endParaRPr lang="fr-FR" sz="1100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>
              <a:lnSpc>
                <a:spcPct val="150000"/>
              </a:lnSpc>
            </a:pPr>
            <a:endParaRPr lang="fr-FR" sz="1100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4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5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Participation de la personne accompagnée </a:t>
            </a:r>
            <a:r>
              <a:rPr lang="fr-FR" sz="1200" b="1" dirty="0">
                <a:solidFill>
                  <a:srgbClr val="00206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⬜</a:t>
            </a:r>
            <a:r>
              <a:rPr lang="fr-FR" sz="1050" b="1" dirty="0">
                <a:solidFill>
                  <a:srgbClr val="002060"/>
                </a:solidFill>
                <a:ea typeface="Klee One" pitchFamily="2" charset="-128"/>
                <a:cs typeface="Klee One" pitchFamily="2" charset="-128"/>
              </a:rPr>
              <a:t>        </a:t>
            </a: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De son représentant </a:t>
            </a:r>
            <a:r>
              <a:rPr lang="fr-FR" sz="1050" b="1" dirty="0">
                <a:solidFill>
                  <a:srgbClr val="00206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⬜</a:t>
            </a: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          Date :        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Rédigée par :</a:t>
            </a:r>
            <a:endParaRPr lang="fr-FR" sz="11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F4F5B1F-E066-945E-9139-C05DBB5E0132}"/>
              </a:ext>
            </a:extLst>
          </p:cNvPr>
          <p:cNvSpPr/>
          <p:nvPr/>
        </p:nvSpPr>
        <p:spPr>
          <a:xfrm>
            <a:off x="340957" y="3978496"/>
            <a:ext cx="6170666" cy="787301"/>
          </a:xfrm>
          <a:prstGeom prst="roundRect">
            <a:avLst>
              <a:gd name="adj" fmla="val 9108"/>
            </a:avLst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Professionnel référent :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Date du dernier projet personnalisé : 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Recueil du droit à l’image :                                      Accord droit à l’image : 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Recueil de l’expression et de la satisfaction (ex: enquête, projet personnalisé)</a:t>
            </a: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 :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AD950524-0D93-2ECE-15E1-2F1A3A602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92" y="9252264"/>
            <a:ext cx="5146166" cy="3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867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268</Words>
  <Application>Microsoft Office PowerPoint</Application>
  <PresentationFormat>Format A4 (210 x 297 mm)</PresentationFormat>
  <Paragraphs>47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Calibri Light</vt:lpstr>
      <vt:lpstr>Cascadia Code</vt:lpstr>
      <vt:lpstr>Cavolini</vt:lpstr>
      <vt:lpstr>Calibri</vt:lpstr>
      <vt:lpstr>Arial</vt:lpstr>
      <vt:lpstr>Klee One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Isabelle TANGRE</cp:lastModifiedBy>
  <cp:revision>37</cp:revision>
  <cp:lastPrinted>2024-06-18T08:01:02Z</cp:lastPrinted>
  <dcterms:created xsi:type="dcterms:W3CDTF">2023-07-06T10:37:24Z</dcterms:created>
  <dcterms:modified xsi:type="dcterms:W3CDTF">2024-06-19T07:49:13Z</dcterms:modified>
</cp:coreProperties>
</file>