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1224" r:id="rId3"/>
    <p:sldId id="1225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26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D291C5-B7D7-3048-3172-447BA2675A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82A3ACE-9C2F-F05F-962A-1CE3BF57EB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5046BC-394A-C397-02B7-35DF03524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E0C81E-8611-D7BE-938E-E515A7898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A9F79A-93AB-6A81-7805-89B8250A9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121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17B3CC-40B8-46F8-68D2-56C78A707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5842EE-2878-444C-178C-5A4CE52BD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7C4391-3700-3920-62F5-573151D56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B7B95D-0F58-AC41-FCFF-94044FE45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342878-EDAC-8E7A-C2D8-873436910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65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BC729-B9E2-6C37-3078-5F2E874C4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2224F8-02BD-F4D0-BB2E-291A0B1DC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54D63C-24C2-F61C-33CA-F3403CB78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CA6C62-758E-D2C6-D3A8-3F6CFADD4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A52D69-0272-546B-07A2-98BF95D65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29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F5EFB1-72FF-186B-991F-0C852B831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C7FC27-9E33-F31C-BCF6-5118EEFF83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C25EC0-0439-349F-37B2-E89E90238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74322C-DBC3-7F74-63E1-A217ABF2E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42FE06-F9C5-5307-D657-98C282D00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2159C1-980E-EF4F-B924-1CA615536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67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0F3E4B-7339-FDBF-DA79-9CB76A7C3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1A870A-A975-8314-047D-D85470BAA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57FFE6-28CC-8BDC-F38E-3BB9B39C4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C99C1F-46BF-B5CF-F4A7-CC910C700F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1621C1B-A64E-25CE-CEA2-76078A7144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3B214A8-3852-2BA0-1F6D-0BA474716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FCDB3C0-CCBD-8DC8-6B14-6FB2355C4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803F9DE-8ADE-2A76-96CD-DC776E04E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505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B05DA-4609-01EE-5852-B10BD9CA7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9404AA9-41C3-AA01-6933-46DFD6AD0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C6C9CE0-EE46-F820-1E71-4E2AAFDA3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7A8407-D40F-E65F-A5A7-7E73867DE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258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F578CCC-A88E-837B-D4A4-5D12BA870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84CC282-A7AF-D4A9-5CBB-4A68BBD69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D96401-7A41-48DE-03FA-4CED24184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3092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C52280-665F-94BA-23D7-6934847B1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8ABC3E-389C-EC8B-1B30-586863CC5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626B2A-13A5-4035-D85F-5B737981A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60757A-4F95-2F3F-833C-2A675C75E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7F39FC-6D77-A2FD-E923-38C05A0E9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605F3E-0666-B960-D26D-B917BB357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537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8077A-40D0-EF64-C53E-CFD218165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DA188B8-AA1A-774C-7642-FFD9BFB28E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486325D-09CA-DED5-83E5-FBD45B9F5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4B2EF7-1F38-519E-1B98-257642C6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2D6CA3-FAB4-DA7E-F1EC-5B585BD9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3D349C-23E2-047D-BFDA-1F92C4C5D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6603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208CC0-6CFD-F2B2-1A65-9C41485ED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989E808-CA4F-7B92-2A07-83733323E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5A9172-8EF4-DFA6-3FB8-B18D7B16D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39C72E-77BB-45DB-A600-371D5DE29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89E8F8-72FD-EFB9-2EE9-A25F94B1C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247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BDD0B61-B6CF-0744-006F-4C99DFB918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2910219-F534-AE10-6F89-913086FAD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EE17D4-AAEC-CA78-ADFF-067E2FE39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246E2-A888-EEC9-81A0-E8134A61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C299FB-25D1-5178-8356-F44CD7315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787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C2E-0A6D-4005-8EDE-45C631DD2403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481950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1C1FD-E8B7-4B05-A259-2236B35C5B57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252168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7D48-F295-4E38-929C-6A833E067145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567233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20F8-7EB0-467B-ACEA-7B375167EEC1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471503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40CA-B3B9-4C47-A97F-41F21B49EFF1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6892229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832E9-77F2-42A8-89CA-E6023F7677BF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0188429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A613B-C68D-48C4-B1EA-721D987D4525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528220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92EDA-CEF6-4DF7-96EA-BDC85D3FBB16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388232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FEDCC-2F0C-4DE0-8F55-10DB03452131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808266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52D20-4E3F-4344-B700-D1244F8CE5A8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6588446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CEFA-00EC-47C2-BD84-9E6FC7FEA846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352800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3FBB568-4895-77A9-D8D7-0B4F5620B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5AA212-A45F-0951-73D7-71D7A2D7A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64D823-2349-B9A7-AE6A-2458661454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E2FA79-28EC-4796-91BF-1048B13102B0}" type="datetimeFigureOut">
              <a:rPr lang="fr-FR" smtClean="0"/>
              <a:t>10/09/2024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1707A8-CB0F-4F70-1DD3-23DF1FDBA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FACAC2-04D4-A3B8-09F9-DBAADA1BB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2EADE6-4D6A-46D7-B74F-D4E1C964A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720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 altLang="en-US"/>
              <a:t>RMM  04/02/2021 Sainte Félicité </a:t>
            </a:r>
            <a:endParaRPr lang="fr-F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30BBE-96ED-45F5-B37C-1B519D25D051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03900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03480" y="478517"/>
            <a:ext cx="11645892" cy="5667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Chrono</a:t>
            </a:r>
            <a:r>
              <a:rPr lang="fr-FR" sz="3600" dirty="0">
                <a:solidFill>
                  <a:prstClr val="black"/>
                </a:solidFill>
                <a:latin typeface="Calibri Light" panose="020F0302020204030204"/>
              </a:rPr>
              <a:t>gramme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009DF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  <a:sym typeface="Calibri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grpSp>
        <p:nvGrpSpPr>
          <p:cNvPr id="2" name="Group 26">
            <a:extLst>
              <a:ext uri="{FF2B5EF4-FFF2-40B4-BE49-F238E27FC236}">
                <a16:creationId xmlns:a16="http://schemas.microsoft.com/office/drawing/2014/main" id="{629C2601-7089-7503-D18C-AA8DD51F517B}"/>
              </a:ext>
            </a:extLst>
          </p:cNvPr>
          <p:cNvGrpSpPr>
            <a:grpSpLocks/>
          </p:cNvGrpSpPr>
          <p:nvPr/>
        </p:nvGrpSpPr>
        <p:grpSpPr bwMode="auto">
          <a:xfrm>
            <a:off x="1070264" y="1849581"/>
            <a:ext cx="9788235" cy="3517323"/>
            <a:chOff x="1280858" y="3642615"/>
            <a:chExt cx="10431570" cy="3256012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B886D06-4186-ED22-102F-45BB851E7D43}"/>
                </a:ext>
              </a:extLst>
            </p:cNvPr>
            <p:cNvCxnSpPr/>
            <p:nvPr/>
          </p:nvCxnSpPr>
          <p:spPr>
            <a:xfrm>
              <a:off x="2422360" y="5428653"/>
              <a:ext cx="9290068" cy="43014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5" name="TextBox 24">
              <a:extLst>
                <a:ext uri="{FF2B5EF4-FFF2-40B4-BE49-F238E27FC236}">
                  <a16:creationId xmlns:a16="http://schemas.microsoft.com/office/drawing/2014/main" id="{A0AD3CE6-112A-5160-5FAA-8E196DD35571}"/>
                </a:ext>
              </a:extLst>
            </p:cNvPr>
            <p:cNvSpPr txBox="1"/>
            <p:nvPr/>
          </p:nvSpPr>
          <p:spPr>
            <a:xfrm flipH="1">
              <a:off x="1280858" y="4882556"/>
              <a:ext cx="1135648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4">
              <a:extLst>
                <a:ext uri="{FF2B5EF4-FFF2-40B4-BE49-F238E27FC236}">
                  <a16:creationId xmlns:a16="http://schemas.microsoft.com/office/drawing/2014/main" id="{1B8118FE-37E5-A8EC-2A62-FF6C3268C5A1}"/>
                </a:ext>
              </a:extLst>
            </p:cNvPr>
            <p:cNvSpPr txBox="1"/>
            <p:nvPr/>
          </p:nvSpPr>
          <p:spPr>
            <a:xfrm flipH="1">
              <a:off x="2797007" y="4113904"/>
              <a:ext cx="1457609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" name="Straight Arrow Connector 9">
              <a:extLst>
                <a:ext uri="{FF2B5EF4-FFF2-40B4-BE49-F238E27FC236}">
                  <a16:creationId xmlns:a16="http://schemas.microsoft.com/office/drawing/2014/main" id="{C121B41D-5506-1F4F-FED5-5F4794018A7C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 flipH="1">
              <a:off x="3497518" y="4439319"/>
              <a:ext cx="29270" cy="7200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8">
              <a:extLst>
                <a:ext uri="{FF2B5EF4-FFF2-40B4-BE49-F238E27FC236}">
                  <a16:creationId xmlns:a16="http://schemas.microsoft.com/office/drawing/2014/main" id="{44D12F17-7710-5FCA-AD54-30201B17DF14}"/>
                </a:ext>
              </a:extLst>
            </p:cNvPr>
            <p:cNvSpPr txBox="1"/>
            <p:nvPr/>
          </p:nvSpPr>
          <p:spPr>
            <a:xfrm flipH="1">
              <a:off x="4182420" y="3666928"/>
              <a:ext cx="924909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Arrow Connector 13">
              <a:extLst>
                <a:ext uri="{FF2B5EF4-FFF2-40B4-BE49-F238E27FC236}">
                  <a16:creationId xmlns:a16="http://schemas.microsoft.com/office/drawing/2014/main" id="{930EB7B2-D587-0725-C202-30B6533CCABE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 flipH="1">
              <a:off x="4568774" y="3992342"/>
              <a:ext cx="76100" cy="14306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24">
              <a:extLst>
                <a:ext uri="{FF2B5EF4-FFF2-40B4-BE49-F238E27FC236}">
                  <a16:creationId xmlns:a16="http://schemas.microsoft.com/office/drawing/2014/main" id="{B80F6FF8-F345-2754-434B-3325EAF241DE}"/>
                </a:ext>
              </a:extLst>
            </p:cNvPr>
            <p:cNvSpPr txBox="1"/>
            <p:nvPr/>
          </p:nvSpPr>
          <p:spPr>
            <a:xfrm flipH="1">
              <a:off x="4970739" y="4171881"/>
              <a:ext cx="1317117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8">
              <a:extLst>
                <a:ext uri="{FF2B5EF4-FFF2-40B4-BE49-F238E27FC236}">
                  <a16:creationId xmlns:a16="http://schemas.microsoft.com/office/drawing/2014/main" id="{75B73452-F34B-FA45-3917-E3B3A5FA2DE8}"/>
                </a:ext>
              </a:extLst>
            </p:cNvPr>
            <p:cNvSpPr txBox="1"/>
            <p:nvPr/>
          </p:nvSpPr>
          <p:spPr>
            <a:xfrm flipH="1">
              <a:off x="5989309" y="3642615"/>
              <a:ext cx="1457609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2" name="Straight Arrow Connector 29">
              <a:extLst>
                <a:ext uri="{FF2B5EF4-FFF2-40B4-BE49-F238E27FC236}">
                  <a16:creationId xmlns:a16="http://schemas.microsoft.com/office/drawing/2014/main" id="{FC43E03E-C3F3-07F1-5E93-28E9F6087CD9}"/>
                </a:ext>
              </a:extLst>
            </p:cNvPr>
            <p:cNvCxnSpPr>
              <a:cxnSpLocks/>
            </p:cNvCxnSpPr>
            <p:nvPr/>
          </p:nvCxnSpPr>
          <p:spPr>
            <a:xfrm>
              <a:off x="6516156" y="4003563"/>
              <a:ext cx="62441" cy="11595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31">
              <a:extLst>
                <a:ext uri="{FF2B5EF4-FFF2-40B4-BE49-F238E27FC236}">
                  <a16:creationId xmlns:a16="http://schemas.microsoft.com/office/drawing/2014/main" id="{5F1900C9-0B53-6447-2287-231546A46440}"/>
                </a:ext>
              </a:extLst>
            </p:cNvPr>
            <p:cNvSpPr txBox="1"/>
            <p:nvPr/>
          </p:nvSpPr>
          <p:spPr>
            <a:xfrm flipH="1">
              <a:off x="6582500" y="4231727"/>
              <a:ext cx="1457609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4" name="Straight Arrow Connector 34">
              <a:extLst>
                <a:ext uri="{FF2B5EF4-FFF2-40B4-BE49-F238E27FC236}">
                  <a16:creationId xmlns:a16="http://schemas.microsoft.com/office/drawing/2014/main" id="{29CD49E3-05F8-CF00-56A4-3A1FD6CDE836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>
              <a:off x="7312281" y="4559011"/>
              <a:ext cx="0" cy="716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39">
              <a:extLst>
                <a:ext uri="{FF2B5EF4-FFF2-40B4-BE49-F238E27FC236}">
                  <a16:creationId xmlns:a16="http://schemas.microsoft.com/office/drawing/2014/main" id="{49289DD8-B33C-8F17-6FA2-9A8309AAE39D}"/>
                </a:ext>
              </a:extLst>
            </p:cNvPr>
            <p:cNvSpPr txBox="1"/>
            <p:nvPr/>
          </p:nvSpPr>
          <p:spPr>
            <a:xfrm flipH="1">
              <a:off x="5792229" y="5858798"/>
              <a:ext cx="1354192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Straight Arrow Connector 40">
              <a:extLst>
                <a:ext uri="{FF2B5EF4-FFF2-40B4-BE49-F238E27FC236}">
                  <a16:creationId xmlns:a16="http://schemas.microsoft.com/office/drawing/2014/main" id="{3ECD2D22-43C6-3A57-A098-31D6E7CFBD3E}"/>
                </a:ext>
              </a:extLst>
            </p:cNvPr>
            <p:cNvCxnSpPr>
              <a:cxnSpLocks/>
            </p:cNvCxnSpPr>
            <p:nvPr/>
          </p:nvCxnSpPr>
          <p:spPr>
            <a:xfrm>
              <a:off x="8693791" y="4003563"/>
              <a:ext cx="81954" cy="11782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41">
              <a:extLst>
                <a:ext uri="{FF2B5EF4-FFF2-40B4-BE49-F238E27FC236}">
                  <a16:creationId xmlns:a16="http://schemas.microsoft.com/office/drawing/2014/main" id="{C79C160C-03DD-88B9-419A-27BAD5E5FED7}"/>
                </a:ext>
              </a:extLst>
            </p:cNvPr>
            <p:cNvSpPr txBox="1"/>
            <p:nvPr/>
          </p:nvSpPr>
          <p:spPr>
            <a:xfrm flipH="1">
              <a:off x="7846933" y="3680019"/>
              <a:ext cx="1280043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Arrow Connector 42">
              <a:extLst>
                <a:ext uri="{FF2B5EF4-FFF2-40B4-BE49-F238E27FC236}">
                  <a16:creationId xmlns:a16="http://schemas.microsoft.com/office/drawing/2014/main" id="{D3C43148-A9E4-6934-6FD9-4E6054D8F68D}"/>
                </a:ext>
              </a:extLst>
            </p:cNvPr>
            <p:cNvCxnSpPr>
              <a:cxnSpLocks/>
            </p:cNvCxnSpPr>
            <p:nvPr/>
          </p:nvCxnSpPr>
          <p:spPr>
            <a:xfrm>
              <a:off x="9763095" y="4559011"/>
              <a:ext cx="0" cy="8640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39">
              <a:extLst>
                <a:ext uri="{FF2B5EF4-FFF2-40B4-BE49-F238E27FC236}">
                  <a16:creationId xmlns:a16="http://schemas.microsoft.com/office/drawing/2014/main" id="{0D7E9923-9428-A0B4-E57E-4DB02740F58F}"/>
                </a:ext>
              </a:extLst>
            </p:cNvPr>
            <p:cNvSpPr txBox="1"/>
            <p:nvPr/>
          </p:nvSpPr>
          <p:spPr>
            <a:xfrm flipH="1">
              <a:off x="7768881" y="5843836"/>
              <a:ext cx="1781523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avec flèche vers le haut 17">
              <a:extLst>
                <a:ext uri="{FF2B5EF4-FFF2-40B4-BE49-F238E27FC236}">
                  <a16:creationId xmlns:a16="http://schemas.microsoft.com/office/drawing/2014/main" id="{417D0463-7A1D-5765-46F0-D4A94B2DD0E6}"/>
                </a:ext>
              </a:extLst>
            </p:cNvPr>
            <p:cNvSpPr/>
            <p:nvPr/>
          </p:nvSpPr>
          <p:spPr>
            <a:xfrm>
              <a:off x="10342626" y="5808302"/>
              <a:ext cx="891738" cy="1090325"/>
            </a:xfrm>
            <a:prstGeom prst="upArrowCallout">
              <a:avLst>
                <a:gd name="adj1" fmla="val 11343"/>
                <a:gd name="adj2" fmla="val 18172"/>
                <a:gd name="adj3" fmla="val 25000"/>
                <a:gd name="adj4" fmla="val 47032"/>
              </a:avLst>
            </a:prstGeom>
            <a:solidFill>
              <a:schemeClr val="accent5">
                <a:lumMod val="75000"/>
              </a:schemeClr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Étoile à 8 branches 18">
              <a:extLst>
                <a:ext uri="{FF2B5EF4-FFF2-40B4-BE49-F238E27FC236}">
                  <a16:creationId xmlns:a16="http://schemas.microsoft.com/office/drawing/2014/main" id="{E5F8AE1C-0032-DCBD-C3D7-1200C27935B7}"/>
                </a:ext>
              </a:extLst>
            </p:cNvPr>
            <p:cNvSpPr/>
            <p:nvPr/>
          </p:nvSpPr>
          <p:spPr>
            <a:xfrm>
              <a:off x="2900425" y="5168695"/>
              <a:ext cx="866371" cy="534876"/>
            </a:xfrm>
            <a:prstGeom prst="star8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J-h</a:t>
              </a:r>
            </a:p>
          </p:txBody>
        </p:sp>
        <p:sp>
          <p:nvSpPr>
            <p:cNvPr id="30" name="TextBox 39">
              <a:extLst>
                <a:ext uri="{FF2B5EF4-FFF2-40B4-BE49-F238E27FC236}">
                  <a16:creationId xmlns:a16="http://schemas.microsoft.com/office/drawing/2014/main" id="{24A26F9C-E05C-ACB4-59D4-37F415E1E0F3}"/>
                </a:ext>
              </a:extLst>
            </p:cNvPr>
            <p:cNvSpPr txBox="1"/>
            <p:nvPr/>
          </p:nvSpPr>
          <p:spPr>
            <a:xfrm flipH="1">
              <a:off x="2797007" y="5972879"/>
              <a:ext cx="1354192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Étoile à 8 branches 18">
            <a:extLst>
              <a:ext uri="{FF2B5EF4-FFF2-40B4-BE49-F238E27FC236}">
                <a16:creationId xmlns:a16="http://schemas.microsoft.com/office/drawing/2014/main" id="{AC719B02-26A2-5C70-BE66-716F9849C192}"/>
              </a:ext>
            </a:extLst>
          </p:cNvPr>
          <p:cNvSpPr/>
          <p:nvPr/>
        </p:nvSpPr>
        <p:spPr bwMode="auto">
          <a:xfrm>
            <a:off x="3694925" y="3489157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32" name="Étoile à 8 branches 18">
            <a:extLst>
              <a:ext uri="{FF2B5EF4-FFF2-40B4-BE49-F238E27FC236}">
                <a16:creationId xmlns:a16="http://schemas.microsoft.com/office/drawing/2014/main" id="{F0C22BA8-30E1-AE11-094E-4CAD307E11E4}"/>
              </a:ext>
            </a:extLst>
          </p:cNvPr>
          <p:cNvSpPr/>
          <p:nvPr/>
        </p:nvSpPr>
        <p:spPr bwMode="auto">
          <a:xfrm>
            <a:off x="4770605" y="3492076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34" name="Étoile à 8 branches 18">
            <a:extLst>
              <a:ext uri="{FF2B5EF4-FFF2-40B4-BE49-F238E27FC236}">
                <a16:creationId xmlns:a16="http://schemas.microsoft.com/office/drawing/2014/main" id="{059A4EA8-CEF7-24F4-6BC8-A3C82B4FC46C}"/>
              </a:ext>
            </a:extLst>
          </p:cNvPr>
          <p:cNvSpPr/>
          <p:nvPr/>
        </p:nvSpPr>
        <p:spPr bwMode="auto">
          <a:xfrm>
            <a:off x="5686993" y="3520361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36" name="Étoile à 8 branches 18">
            <a:extLst>
              <a:ext uri="{FF2B5EF4-FFF2-40B4-BE49-F238E27FC236}">
                <a16:creationId xmlns:a16="http://schemas.microsoft.com/office/drawing/2014/main" id="{438AFB6D-40F4-3706-CF8F-7362D6D99E6C}"/>
              </a:ext>
            </a:extLst>
          </p:cNvPr>
          <p:cNvSpPr/>
          <p:nvPr/>
        </p:nvSpPr>
        <p:spPr bwMode="auto">
          <a:xfrm>
            <a:off x="6677126" y="3492076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38" name="Étoile à 8 branches 18">
            <a:extLst>
              <a:ext uri="{FF2B5EF4-FFF2-40B4-BE49-F238E27FC236}">
                <a16:creationId xmlns:a16="http://schemas.microsoft.com/office/drawing/2014/main" id="{FC75A582-4E29-6A5D-7B9A-52575A6A297D}"/>
              </a:ext>
            </a:extLst>
          </p:cNvPr>
          <p:cNvSpPr/>
          <p:nvPr/>
        </p:nvSpPr>
        <p:spPr bwMode="auto">
          <a:xfrm>
            <a:off x="7719441" y="3523688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40" name="Étoile à 8 branches 18">
            <a:extLst>
              <a:ext uri="{FF2B5EF4-FFF2-40B4-BE49-F238E27FC236}">
                <a16:creationId xmlns:a16="http://schemas.microsoft.com/office/drawing/2014/main" id="{65913E76-BD26-D61A-ACC0-F206927E3FF9}"/>
              </a:ext>
            </a:extLst>
          </p:cNvPr>
          <p:cNvSpPr/>
          <p:nvPr/>
        </p:nvSpPr>
        <p:spPr bwMode="auto">
          <a:xfrm>
            <a:off x="9052369" y="3523688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1C95FF3-D626-9660-29D8-FA5C4AFB8FAD}"/>
              </a:ext>
            </a:extLst>
          </p:cNvPr>
          <p:cNvSpPr txBox="1"/>
          <p:nvPr/>
        </p:nvSpPr>
        <p:spPr bwMode="auto">
          <a:xfrm flipH="1">
            <a:off x="8781100" y="2470751"/>
            <a:ext cx="1201100" cy="353551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89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03480" y="478517"/>
            <a:ext cx="11645892" cy="5667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Chronogramme et écarts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009DF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  <a:sym typeface="Calibri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grpSp>
        <p:nvGrpSpPr>
          <p:cNvPr id="2" name="Group 26">
            <a:extLst>
              <a:ext uri="{FF2B5EF4-FFF2-40B4-BE49-F238E27FC236}">
                <a16:creationId xmlns:a16="http://schemas.microsoft.com/office/drawing/2014/main" id="{629C2601-7089-7503-D18C-AA8DD51F517B}"/>
              </a:ext>
            </a:extLst>
          </p:cNvPr>
          <p:cNvGrpSpPr>
            <a:grpSpLocks/>
          </p:cNvGrpSpPr>
          <p:nvPr/>
        </p:nvGrpSpPr>
        <p:grpSpPr bwMode="auto">
          <a:xfrm>
            <a:off x="1070264" y="1849581"/>
            <a:ext cx="9788235" cy="3517323"/>
            <a:chOff x="1280858" y="3642615"/>
            <a:chExt cx="10431570" cy="3256012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B886D06-4186-ED22-102F-45BB851E7D43}"/>
                </a:ext>
              </a:extLst>
            </p:cNvPr>
            <p:cNvCxnSpPr/>
            <p:nvPr/>
          </p:nvCxnSpPr>
          <p:spPr>
            <a:xfrm>
              <a:off x="2422360" y="5428653"/>
              <a:ext cx="9290068" cy="43014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5" name="TextBox 24">
              <a:extLst>
                <a:ext uri="{FF2B5EF4-FFF2-40B4-BE49-F238E27FC236}">
                  <a16:creationId xmlns:a16="http://schemas.microsoft.com/office/drawing/2014/main" id="{A0AD3CE6-112A-5160-5FAA-8E196DD35571}"/>
                </a:ext>
              </a:extLst>
            </p:cNvPr>
            <p:cNvSpPr txBox="1"/>
            <p:nvPr/>
          </p:nvSpPr>
          <p:spPr>
            <a:xfrm flipH="1">
              <a:off x="1280858" y="4882556"/>
              <a:ext cx="1135648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4">
              <a:extLst>
                <a:ext uri="{FF2B5EF4-FFF2-40B4-BE49-F238E27FC236}">
                  <a16:creationId xmlns:a16="http://schemas.microsoft.com/office/drawing/2014/main" id="{1B8118FE-37E5-A8EC-2A62-FF6C3268C5A1}"/>
                </a:ext>
              </a:extLst>
            </p:cNvPr>
            <p:cNvSpPr txBox="1"/>
            <p:nvPr/>
          </p:nvSpPr>
          <p:spPr>
            <a:xfrm flipH="1">
              <a:off x="2797007" y="4113904"/>
              <a:ext cx="1457609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" name="Straight Arrow Connector 9">
              <a:extLst>
                <a:ext uri="{FF2B5EF4-FFF2-40B4-BE49-F238E27FC236}">
                  <a16:creationId xmlns:a16="http://schemas.microsoft.com/office/drawing/2014/main" id="{C121B41D-5506-1F4F-FED5-5F4794018A7C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 flipH="1">
              <a:off x="3497518" y="4439319"/>
              <a:ext cx="29270" cy="7200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8">
              <a:extLst>
                <a:ext uri="{FF2B5EF4-FFF2-40B4-BE49-F238E27FC236}">
                  <a16:creationId xmlns:a16="http://schemas.microsoft.com/office/drawing/2014/main" id="{44D12F17-7710-5FCA-AD54-30201B17DF14}"/>
                </a:ext>
              </a:extLst>
            </p:cNvPr>
            <p:cNvSpPr txBox="1"/>
            <p:nvPr/>
          </p:nvSpPr>
          <p:spPr>
            <a:xfrm flipH="1">
              <a:off x="4182420" y="3666928"/>
              <a:ext cx="924909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Arrow Connector 13">
              <a:extLst>
                <a:ext uri="{FF2B5EF4-FFF2-40B4-BE49-F238E27FC236}">
                  <a16:creationId xmlns:a16="http://schemas.microsoft.com/office/drawing/2014/main" id="{930EB7B2-D587-0725-C202-30B6533CCABE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 flipH="1">
              <a:off x="4568774" y="3992342"/>
              <a:ext cx="76100" cy="14306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24">
              <a:extLst>
                <a:ext uri="{FF2B5EF4-FFF2-40B4-BE49-F238E27FC236}">
                  <a16:creationId xmlns:a16="http://schemas.microsoft.com/office/drawing/2014/main" id="{B80F6FF8-F345-2754-434B-3325EAF241DE}"/>
                </a:ext>
              </a:extLst>
            </p:cNvPr>
            <p:cNvSpPr txBox="1"/>
            <p:nvPr/>
          </p:nvSpPr>
          <p:spPr>
            <a:xfrm flipH="1">
              <a:off x="4970739" y="4171881"/>
              <a:ext cx="1317117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8">
              <a:extLst>
                <a:ext uri="{FF2B5EF4-FFF2-40B4-BE49-F238E27FC236}">
                  <a16:creationId xmlns:a16="http://schemas.microsoft.com/office/drawing/2014/main" id="{75B73452-F34B-FA45-3917-E3B3A5FA2DE8}"/>
                </a:ext>
              </a:extLst>
            </p:cNvPr>
            <p:cNvSpPr txBox="1"/>
            <p:nvPr/>
          </p:nvSpPr>
          <p:spPr>
            <a:xfrm flipH="1">
              <a:off x="5989309" y="3642615"/>
              <a:ext cx="1457609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2" name="Straight Arrow Connector 29">
              <a:extLst>
                <a:ext uri="{FF2B5EF4-FFF2-40B4-BE49-F238E27FC236}">
                  <a16:creationId xmlns:a16="http://schemas.microsoft.com/office/drawing/2014/main" id="{FC43E03E-C3F3-07F1-5E93-28E9F6087CD9}"/>
                </a:ext>
              </a:extLst>
            </p:cNvPr>
            <p:cNvCxnSpPr>
              <a:cxnSpLocks/>
            </p:cNvCxnSpPr>
            <p:nvPr/>
          </p:nvCxnSpPr>
          <p:spPr>
            <a:xfrm>
              <a:off x="6516156" y="4003563"/>
              <a:ext cx="62441" cy="11595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31">
              <a:extLst>
                <a:ext uri="{FF2B5EF4-FFF2-40B4-BE49-F238E27FC236}">
                  <a16:creationId xmlns:a16="http://schemas.microsoft.com/office/drawing/2014/main" id="{5F1900C9-0B53-6447-2287-231546A46440}"/>
                </a:ext>
              </a:extLst>
            </p:cNvPr>
            <p:cNvSpPr txBox="1"/>
            <p:nvPr/>
          </p:nvSpPr>
          <p:spPr>
            <a:xfrm flipH="1">
              <a:off x="6582500" y="4231727"/>
              <a:ext cx="1457609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4" name="Straight Arrow Connector 34">
              <a:extLst>
                <a:ext uri="{FF2B5EF4-FFF2-40B4-BE49-F238E27FC236}">
                  <a16:creationId xmlns:a16="http://schemas.microsoft.com/office/drawing/2014/main" id="{29CD49E3-05F8-CF00-56A4-3A1FD6CDE836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>
              <a:off x="7312281" y="4559011"/>
              <a:ext cx="0" cy="716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39">
              <a:extLst>
                <a:ext uri="{FF2B5EF4-FFF2-40B4-BE49-F238E27FC236}">
                  <a16:creationId xmlns:a16="http://schemas.microsoft.com/office/drawing/2014/main" id="{49289DD8-B33C-8F17-6FA2-9A8309AAE39D}"/>
                </a:ext>
              </a:extLst>
            </p:cNvPr>
            <p:cNvSpPr txBox="1"/>
            <p:nvPr/>
          </p:nvSpPr>
          <p:spPr>
            <a:xfrm flipH="1">
              <a:off x="5792229" y="5858798"/>
              <a:ext cx="1354192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Straight Arrow Connector 40">
              <a:extLst>
                <a:ext uri="{FF2B5EF4-FFF2-40B4-BE49-F238E27FC236}">
                  <a16:creationId xmlns:a16="http://schemas.microsoft.com/office/drawing/2014/main" id="{3ECD2D22-43C6-3A57-A098-31D6E7CFBD3E}"/>
                </a:ext>
              </a:extLst>
            </p:cNvPr>
            <p:cNvCxnSpPr>
              <a:cxnSpLocks/>
            </p:cNvCxnSpPr>
            <p:nvPr/>
          </p:nvCxnSpPr>
          <p:spPr>
            <a:xfrm>
              <a:off x="8693791" y="4003563"/>
              <a:ext cx="81954" cy="11782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41">
              <a:extLst>
                <a:ext uri="{FF2B5EF4-FFF2-40B4-BE49-F238E27FC236}">
                  <a16:creationId xmlns:a16="http://schemas.microsoft.com/office/drawing/2014/main" id="{C79C160C-03DD-88B9-419A-27BAD5E5FED7}"/>
                </a:ext>
              </a:extLst>
            </p:cNvPr>
            <p:cNvSpPr txBox="1"/>
            <p:nvPr/>
          </p:nvSpPr>
          <p:spPr>
            <a:xfrm flipH="1">
              <a:off x="7846933" y="3680019"/>
              <a:ext cx="1280043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Arrow Connector 42">
              <a:extLst>
                <a:ext uri="{FF2B5EF4-FFF2-40B4-BE49-F238E27FC236}">
                  <a16:creationId xmlns:a16="http://schemas.microsoft.com/office/drawing/2014/main" id="{D3C43148-A9E4-6934-6FD9-4E6054D8F68D}"/>
                </a:ext>
              </a:extLst>
            </p:cNvPr>
            <p:cNvCxnSpPr>
              <a:cxnSpLocks/>
            </p:cNvCxnSpPr>
            <p:nvPr/>
          </p:nvCxnSpPr>
          <p:spPr>
            <a:xfrm>
              <a:off x="9763095" y="4559011"/>
              <a:ext cx="0" cy="8640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39">
              <a:extLst>
                <a:ext uri="{FF2B5EF4-FFF2-40B4-BE49-F238E27FC236}">
                  <a16:creationId xmlns:a16="http://schemas.microsoft.com/office/drawing/2014/main" id="{0D7E9923-9428-A0B4-E57E-4DB02740F58F}"/>
                </a:ext>
              </a:extLst>
            </p:cNvPr>
            <p:cNvSpPr txBox="1"/>
            <p:nvPr/>
          </p:nvSpPr>
          <p:spPr>
            <a:xfrm flipH="1">
              <a:off x="7768881" y="5843836"/>
              <a:ext cx="1781523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avec flèche vers le haut 17">
              <a:extLst>
                <a:ext uri="{FF2B5EF4-FFF2-40B4-BE49-F238E27FC236}">
                  <a16:creationId xmlns:a16="http://schemas.microsoft.com/office/drawing/2014/main" id="{417D0463-7A1D-5765-46F0-D4A94B2DD0E6}"/>
                </a:ext>
              </a:extLst>
            </p:cNvPr>
            <p:cNvSpPr/>
            <p:nvPr/>
          </p:nvSpPr>
          <p:spPr>
            <a:xfrm>
              <a:off x="10342626" y="5808302"/>
              <a:ext cx="891738" cy="1090325"/>
            </a:xfrm>
            <a:prstGeom prst="upArrowCallout">
              <a:avLst>
                <a:gd name="adj1" fmla="val 11343"/>
                <a:gd name="adj2" fmla="val 18172"/>
                <a:gd name="adj3" fmla="val 25000"/>
                <a:gd name="adj4" fmla="val 47032"/>
              </a:avLst>
            </a:prstGeom>
            <a:solidFill>
              <a:schemeClr val="accent5">
                <a:lumMod val="75000"/>
              </a:schemeClr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Étoile à 8 branches 18">
              <a:extLst>
                <a:ext uri="{FF2B5EF4-FFF2-40B4-BE49-F238E27FC236}">
                  <a16:creationId xmlns:a16="http://schemas.microsoft.com/office/drawing/2014/main" id="{E5F8AE1C-0032-DCBD-C3D7-1200C27935B7}"/>
                </a:ext>
              </a:extLst>
            </p:cNvPr>
            <p:cNvSpPr/>
            <p:nvPr/>
          </p:nvSpPr>
          <p:spPr>
            <a:xfrm>
              <a:off x="2900425" y="5168695"/>
              <a:ext cx="866371" cy="534876"/>
            </a:xfrm>
            <a:prstGeom prst="star8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J-h</a:t>
              </a:r>
            </a:p>
          </p:txBody>
        </p:sp>
        <p:sp>
          <p:nvSpPr>
            <p:cNvPr id="30" name="TextBox 39">
              <a:extLst>
                <a:ext uri="{FF2B5EF4-FFF2-40B4-BE49-F238E27FC236}">
                  <a16:creationId xmlns:a16="http://schemas.microsoft.com/office/drawing/2014/main" id="{24A26F9C-E05C-ACB4-59D4-37F415E1E0F3}"/>
                </a:ext>
              </a:extLst>
            </p:cNvPr>
            <p:cNvSpPr txBox="1"/>
            <p:nvPr/>
          </p:nvSpPr>
          <p:spPr>
            <a:xfrm flipH="1">
              <a:off x="2797007" y="5972879"/>
              <a:ext cx="1354192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Étoile à 8 branches 18">
            <a:extLst>
              <a:ext uri="{FF2B5EF4-FFF2-40B4-BE49-F238E27FC236}">
                <a16:creationId xmlns:a16="http://schemas.microsoft.com/office/drawing/2014/main" id="{AC719B02-26A2-5C70-BE66-716F9849C192}"/>
              </a:ext>
            </a:extLst>
          </p:cNvPr>
          <p:cNvSpPr/>
          <p:nvPr/>
        </p:nvSpPr>
        <p:spPr bwMode="auto">
          <a:xfrm>
            <a:off x="3694925" y="3489157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32" name="Étoile à 8 branches 18">
            <a:extLst>
              <a:ext uri="{FF2B5EF4-FFF2-40B4-BE49-F238E27FC236}">
                <a16:creationId xmlns:a16="http://schemas.microsoft.com/office/drawing/2014/main" id="{F0C22BA8-30E1-AE11-094E-4CAD307E11E4}"/>
              </a:ext>
            </a:extLst>
          </p:cNvPr>
          <p:cNvSpPr/>
          <p:nvPr/>
        </p:nvSpPr>
        <p:spPr bwMode="auto">
          <a:xfrm>
            <a:off x="4770605" y="3492076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34" name="Étoile à 8 branches 18">
            <a:extLst>
              <a:ext uri="{FF2B5EF4-FFF2-40B4-BE49-F238E27FC236}">
                <a16:creationId xmlns:a16="http://schemas.microsoft.com/office/drawing/2014/main" id="{059A4EA8-CEF7-24F4-6BC8-A3C82B4FC46C}"/>
              </a:ext>
            </a:extLst>
          </p:cNvPr>
          <p:cNvSpPr/>
          <p:nvPr/>
        </p:nvSpPr>
        <p:spPr bwMode="auto">
          <a:xfrm>
            <a:off x="5686993" y="3520361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36" name="Étoile à 8 branches 18">
            <a:extLst>
              <a:ext uri="{FF2B5EF4-FFF2-40B4-BE49-F238E27FC236}">
                <a16:creationId xmlns:a16="http://schemas.microsoft.com/office/drawing/2014/main" id="{438AFB6D-40F4-3706-CF8F-7362D6D99E6C}"/>
              </a:ext>
            </a:extLst>
          </p:cNvPr>
          <p:cNvSpPr/>
          <p:nvPr/>
        </p:nvSpPr>
        <p:spPr bwMode="auto">
          <a:xfrm>
            <a:off x="6677126" y="3492076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38" name="Étoile à 8 branches 18">
            <a:extLst>
              <a:ext uri="{FF2B5EF4-FFF2-40B4-BE49-F238E27FC236}">
                <a16:creationId xmlns:a16="http://schemas.microsoft.com/office/drawing/2014/main" id="{FC75A582-4E29-6A5D-7B9A-52575A6A297D}"/>
              </a:ext>
            </a:extLst>
          </p:cNvPr>
          <p:cNvSpPr/>
          <p:nvPr/>
        </p:nvSpPr>
        <p:spPr bwMode="auto">
          <a:xfrm>
            <a:off x="7719441" y="3523688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40" name="Étoile à 8 branches 18">
            <a:extLst>
              <a:ext uri="{FF2B5EF4-FFF2-40B4-BE49-F238E27FC236}">
                <a16:creationId xmlns:a16="http://schemas.microsoft.com/office/drawing/2014/main" id="{65913E76-BD26-D61A-ACC0-F206927E3FF9}"/>
              </a:ext>
            </a:extLst>
          </p:cNvPr>
          <p:cNvSpPr/>
          <p:nvPr/>
        </p:nvSpPr>
        <p:spPr bwMode="auto">
          <a:xfrm>
            <a:off x="9052369" y="3523688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J-h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1C95FF3-D626-9660-29D8-FA5C4AFB8FAD}"/>
              </a:ext>
            </a:extLst>
          </p:cNvPr>
          <p:cNvSpPr txBox="1"/>
          <p:nvPr/>
        </p:nvSpPr>
        <p:spPr bwMode="auto">
          <a:xfrm flipH="1">
            <a:off x="8781100" y="2470751"/>
            <a:ext cx="1201100" cy="353551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38">
            <a:extLst>
              <a:ext uri="{FF2B5EF4-FFF2-40B4-BE49-F238E27FC236}">
                <a16:creationId xmlns:a16="http://schemas.microsoft.com/office/drawing/2014/main" id="{24FFDF73-2D0C-3667-1301-F25286967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9722" y="1368845"/>
            <a:ext cx="898525" cy="353551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" name="Rectangle 38">
            <a:extLst>
              <a:ext uri="{FF2B5EF4-FFF2-40B4-BE49-F238E27FC236}">
                <a16:creationId xmlns:a16="http://schemas.microsoft.com/office/drawing/2014/main" id="{093286E5-9069-E0F6-E22B-6D2DCA0D1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718" y="5024389"/>
            <a:ext cx="1004731" cy="36512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" name="Rectangle 38">
            <a:extLst>
              <a:ext uri="{FF2B5EF4-FFF2-40B4-BE49-F238E27FC236}">
                <a16:creationId xmlns:a16="http://schemas.microsoft.com/office/drawing/2014/main" id="{4E708D1B-DDB4-641F-EFBF-7390BA6B6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1792" y="1252397"/>
            <a:ext cx="949605" cy="388083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04CE6EBA-8913-82CC-C205-9F132BF5E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2679" y="1275996"/>
            <a:ext cx="898525" cy="36512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6" name="Rectangle 38">
            <a:extLst>
              <a:ext uri="{FF2B5EF4-FFF2-40B4-BE49-F238E27FC236}">
                <a16:creationId xmlns:a16="http://schemas.microsoft.com/office/drawing/2014/main" id="{040BDC77-5B16-2CA1-96D8-ED929808B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9871" y="5146178"/>
            <a:ext cx="898525" cy="36512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3629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4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Grand écran</PresentationFormat>
  <Paragraphs>20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Calibri Light</vt:lpstr>
      <vt:lpstr>Thème Office</vt:lpstr>
      <vt:lpstr>14_Thème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Isabelle TANGRE</dc:creator>
  <cp:lastModifiedBy>Isabelle TANGRE</cp:lastModifiedBy>
  <cp:revision>1</cp:revision>
  <dcterms:created xsi:type="dcterms:W3CDTF">2024-09-10T15:02:37Z</dcterms:created>
  <dcterms:modified xsi:type="dcterms:W3CDTF">2024-09-10T15:03:33Z</dcterms:modified>
</cp:coreProperties>
</file>