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>
  <p:sldMasterIdLst>
    <p:sldMasterId id="2147483673" r:id="rId1"/>
  </p:sldMasterIdLst>
  <p:notesMasterIdLst>
    <p:notesMasterId r:id="rId4"/>
  </p:notesMasterIdLst>
  <p:handoutMasterIdLst>
    <p:handoutMasterId r:id="rId5"/>
  </p:handoutMasterIdLst>
  <p:sldIdLst>
    <p:sldId id="256" r:id="rId2"/>
    <p:sldId id="258" r:id="rId3"/>
  </p:sldIdLst>
  <p:sldSz cx="6858000" cy="9906000" type="A4"/>
  <p:notesSz cx="6791325" cy="9925050"/>
  <p:embeddedFontLst>
    <p:embeddedFont>
      <p:font typeface="Cavolini" panose="03000502040302020204" pitchFamily="66" charset="0"/>
      <p:regular r:id="rId6"/>
      <p:bold r:id="rId7"/>
      <p:italic r:id="rId8"/>
      <p:boldItalic r:id="rId9"/>
    </p:embeddedFont>
    <p:embeddedFont>
      <p:font typeface="Klee One" pitchFamily="2" charset="-128"/>
      <p:regular r:id="rId10"/>
    </p:embeddedFont>
  </p:embeddedFontLst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CCCC"/>
    <a:srgbClr val="C1FFC1"/>
    <a:srgbClr val="CCFFCC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465" autoAdjust="0"/>
    <p:restoredTop sz="94660"/>
  </p:normalViewPr>
  <p:slideViewPr>
    <p:cSldViewPr snapToGrid="0">
      <p:cViewPr varScale="1">
        <p:scale>
          <a:sx n="61" d="100"/>
          <a:sy n="61" d="100"/>
        </p:scale>
        <p:origin x="2277" y="45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notesViewPr>
    <p:cSldViewPr snapToGrid="0">
      <p:cViewPr varScale="1">
        <p:scale>
          <a:sx n="82" d="100"/>
          <a:sy n="82" d="100"/>
        </p:scale>
        <p:origin x="3066" y="102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font" Target="fonts/font3.fntdata"/><Relationship Id="rId13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font" Target="fonts/font2.fntdata"/><Relationship Id="rId12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1.fntdata"/><Relationship Id="rId11" Type="http://schemas.openxmlformats.org/officeDocument/2006/relationships/presProps" Target="presProps.xml"/><Relationship Id="rId5" Type="http://schemas.openxmlformats.org/officeDocument/2006/relationships/handoutMaster" Target="handoutMasters/handoutMaster1.xml"/><Relationship Id="rId10" Type="http://schemas.openxmlformats.org/officeDocument/2006/relationships/font" Target="fonts/font5.fntdata"/><Relationship Id="rId4" Type="http://schemas.openxmlformats.org/officeDocument/2006/relationships/notesMaster" Target="notesMasters/notesMaster1.xml"/><Relationship Id="rId9" Type="http://schemas.openxmlformats.org/officeDocument/2006/relationships/font" Target="fonts/font4.fntdata"/><Relationship Id="rId14" Type="http://schemas.openxmlformats.org/officeDocument/2006/relationships/tableStyles" Target="tableStyle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en-tête 1">
            <a:extLst>
              <a:ext uri="{FF2B5EF4-FFF2-40B4-BE49-F238E27FC236}">
                <a16:creationId xmlns:a16="http://schemas.microsoft.com/office/drawing/2014/main" id="{E58A2582-D267-FBDD-E01F-8ECA6E3EBBE1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2908" cy="497976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fr-FR"/>
          </a:p>
        </p:txBody>
      </p:sp>
      <p:sp>
        <p:nvSpPr>
          <p:cNvPr id="3" name="Espace réservé de la date 2">
            <a:extLst>
              <a:ext uri="{FF2B5EF4-FFF2-40B4-BE49-F238E27FC236}">
                <a16:creationId xmlns:a16="http://schemas.microsoft.com/office/drawing/2014/main" id="{F5CD394C-5CB9-2F33-32AB-8576BC8DED2D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xfrm>
            <a:off x="3846846" y="0"/>
            <a:ext cx="2942908" cy="497976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7723CA97-9185-4A3B-8EF2-641FA200F93A}" type="datetimeFigureOut">
              <a:rPr lang="fr-FR" smtClean="0"/>
              <a:t>15/02/2024</a:t>
            </a:fld>
            <a:endParaRPr lang="fr-FR"/>
          </a:p>
        </p:txBody>
      </p:sp>
      <p:sp>
        <p:nvSpPr>
          <p:cNvPr id="4" name="Espace réservé du pied de page 3">
            <a:extLst>
              <a:ext uri="{FF2B5EF4-FFF2-40B4-BE49-F238E27FC236}">
                <a16:creationId xmlns:a16="http://schemas.microsoft.com/office/drawing/2014/main" id="{A2B0F749-2138-BBAC-321C-A37CF6AD8282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0" y="9427076"/>
            <a:ext cx="2942908" cy="49797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fr-FR"/>
          </a:p>
        </p:txBody>
      </p:sp>
      <p:sp>
        <p:nvSpPr>
          <p:cNvPr id="5" name="Espace réservé du numéro de diapositive 4">
            <a:extLst>
              <a:ext uri="{FF2B5EF4-FFF2-40B4-BE49-F238E27FC236}">
                <a16:creationId xmlns:a16="http://schemas.microsoft.com/office/drawing/2014/main" id="{730B559B-CB3F-8D42-0D9B-D925F59C1AD1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3846846" y="9427076"/>
            <a:ext cx="2942908" cy="49797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54549AED-6389-4A7F-B9CE-27972FC06163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913651729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en-têt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2908" cy="497976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fr-FR"/>
          </a:p>
        </p:txBody>
      </p:sp>
      <p:sp>
        <p:nvSpPr>
          <p:cNvPr id="3" name="Espace réservé de la date 2"/>
          <p:cNvSpPr>
            <a:spLocks noGrp="1"/>
          </p:cNvSpPr>
          <p:nvPr>
            <p:ph type="dt" idx="1"/>
          </p:nvPr>
        </p:nvSpPr>
        <p:spPr>
          <a:xfrm>
            <a:off x="3846846" y="0"/>
            <a:ext cx="2942908" cy="497976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122D8C4-E45D-47E4-8BF8-6AF99779E4CB}" type="datetimeFigureOut">
              <a:rPr lang="fr-FR" smtClean="0"/>
              <a:t>15/02/2024</a:t>
            </a:fld>
            <a:endParaRPr lang="fr-FR"/>
          </a:p>
        </p:txBody>
      </p:sp>
      <p:sp>
        <p:nvSpPr>
          <p:cNvPr id="4" name="Espace réservé de l'image des diapositives 3"/>
          <p:cNvSpPr>
            <a:spLocks noGrp="1" noRot="1" noChangeAspect="1"/>
          </p:cNvSpPr>
          <p:nvPr>
            <p:ph type="sldImg" idx="2"/>
          </p:nvPr>
        </p:nvSpPr>
        <p:spPr>
          <a:xfrm>
            <a:off x="2236788" y="1239838"/>
            <a:ext cx="2317750" cy="3351212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fr-FR"/>
          </a:p>
        </p:txBody>
      </p:sp>
      <p:sp>
        <p:nvSpPr>
          <p:cNvPr id="5" name="Espace réservé des notes 4"/>
          <p:cNvSpPr>
            <a:spLocks noGrp="1"/>
          </p:cNvSpPr>
          <p:nvPr>
            <p:ph type="body" sz="quarter" idx="3"/>
          </p:nvPr>
        </p:nvSpPr>
        <p:spPr>
          <a:xfrm>
            <a:off x="679133" y="4776431"/>
            <a:ext cx="5433060" cy="3907988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4"/>
          </p:nvPr>
        </p:nvSpPr>
        <p:spPr>
          <a:xfrm>
            <a:off x="0" y="9427076"/>
            <a:ext cx="2942908" cy="49797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5"/>
          </p:nvPr>
        </p:nvSpPr>
        <p:spPr>
          <a:xfrm>
            <a:off x="3846846" y="9427076"/>
            <a:ext cx="2942908" cy="49797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3304027F-5BD0-4456-AC43-71D5FE870932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99453711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514350" y="1621191"/>
            <a:ext cx="5829300" cy="3448756"/>
          </a:xfrm>
        </p:spPr>
        <p:txBody>
          <a:bodyPr anchor="b"/>
          <a:lstStyle>
            <a:lvl1pPr algn="ctr">
              <a:defRPr sz="4500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857250" y="5202944"/>
            <a:ext cx="5143500" cy="2391656"/>
          </a:xfrm>
        </p:spPr>
        <p:txBody>
          <a:bodyPr/>
          <a:lstStyle>
            <a:lvl1pPr marL="0" indent="0" algn="ctr">
              <a:buNone/>
              <a:defRPr sz="1800"/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fr-FR"/>
              <a:t>Modifiez le style des sous-titres du masque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64DE79-268F-4C1A-8933-263129D2AF90}" type="datetimeFigureOut">
              <a:rPr lang="en-US" smtClean="0"/>
              <a:t>2/15/2024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F63A3B-78C7-47BE-AE5E-E10140E04643}" type="slidenum">
              <a:rPr lang="en-US" smtClean="0"/>
              <a:t>‹N°›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8385878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04167CE-BFD8-40A5-80AD-D00AD2C2436A}" type="datetimeFigureOut">
              <a:rPr lang="fr-FR" smtClean="0"/>
              <a:t>15/02/2024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A3FA37-14C8-431C-A214-104F262D594C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65193304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67916" y="2469624"/>
            <a:ext cx="5915025" cy="4120620"/>
          </a:xfrm>
        </p:spPr>
        <p:txBody>
          <a:bodyPr anchor="b"/>
          <a:lstStyle>
            <a:lvl1pPr>
              <a:defRPr sz="4500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67916" y="6629226"/>
            <a:ext cx="5915025" cy="2166937"/>
          </a:xfrm>
        </p:spPr>
        <p:txBody>
          <a:bodyPr/>
          <a:lstStyle>
            <a:lvl1pPr marL="0" indent="0">
              <a:buNone/>
              <a:defRPr sz="1800">
                <a:solidFill>
                  <a:schemeClr val="tx1"/>
                </a:solidFill>
              </a:defRPr>
            </a:lvl1pPr>
            <a:lvl2pPr marL="34290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04167CE-BFD8-40A5-80AD-D00AD2C2436A}" type="datetimeFigureOut">
              <a:rPr lang="fr-FR" smtClean="0"/>
              <a:t>15/02/2024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A3FA37-14C8-431C-A214-104F262D594C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428242965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71488" y="2637014"/>
            <a:ext cx="2914650" cy="6285266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3471863" y="2637014"/>
            <a:ext cx="2914650" cy="6285266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04167CE-BFD8-40A5-80AD-D00AD2C2436A}" type="datetimeFigureOut">
              <a:rPr lang="fr-FR" smtClean="0"/>
              <a:t>15/02/2024</a:t>
            </a:fld>
            <a:endParaRPr lang="fr-F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A3FA37-14C8-431C-A214-104F262D594C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41812793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2381" y="527405"/>
            <a:ext cx="5915025" cy="1914702"/>
          </a:xfrm>
        </p:spPr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72381" y="2428347"/>
            <a:ext cx="2901255" cy="1190095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72381" y="3618442"/>
            <a:ext cx="2901255" cy="5322183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471863" y="2428347"/>
            <a:ext cx="2915543" cy="1190095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3471863" y="3618442"/>
            <a:ext cx="2915543" cy="5322183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04167CE-BFD8-40A5-80AD-D00AD2C2436A}" type="datetimeFigureOut">
              <a:rPr lang="fr-FR" smtClean="0"/>
              <a:t>15/02/2024</a:t>
            </a:fld>
            <a:endParaRPr lang="fr-FR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A3FA37-14C8-431C-A214-104F262D594C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16462474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04167CE-BFD8-40A5-80AD-D00AD2C2436A}" type="datetimeFigureOut">
              <a:rPr lang="fr-FR" smtClean="0"/>
              <a:t>15/02/2024</a:t>
            </a:fld>
            <a:endParaRPr lang="fr-FR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A3FA37-14C8-431C-A214-104F262D594C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6432736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04167CE-BFD8-40A5-80AD-D00AD2C2436A}" type="datetimeFigureOut">
              <a:rPr lang="fr-FR" smtClean="0"/>
              <a:t>15/02/2024</a:t>
            </a:fld>
            <a:endParaRPr lang="fr-FR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A3FA37-14C8-431C-A214-104F262D594C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98532875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2381" y="660400"/>
            <a:ext cx="2211884" cy="23114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915543" y="1426283"/>
            <a:ext cx="3471863" cy="7039681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72381" y="2971800"/>
            <a:ext cx="2211884" cy="5505627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04167CE-BFD8-40A5-80AD-D00AD2C2436A}" type="datetimeFigureOut">
              <a:rPr lang="fr-FR" smtClean="0"/>
              <a:t>15/02/2024</a:t>
            </a:fld>
            <a:endParaRPr lang="fr-F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A3FA37-14C8-431C-A214-104F262D594C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75466897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2381" y="660400"/>
            <a:ext cx="2211884" cy="23114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2915543" y="1426283"/>
            <a:ext cx="3471863" cy="7039681"/>
          </a:xfrm>
        </p:spPr>
        <p:txBody>
          <a:bodyPr anchor="t"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fr-FR"/>
              <a:t>Cliquez sur l'icône pour ajouter une image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72381" y="2971800"/>
            <a:ext cx="2211884" cy="5505627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04167CE-BFD8-40A5-80AD-D00AD2C2436A}" type="datetimeFigureOut">
              <a:rPr lang="fr-FR" smtClean="0"/>
              <a:t>15/02/2024</a:t>
            </a:fld>
            <a:endParaRPr lang="fr-F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A3FA37-14C8-431C-A214-104F262D594C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88695335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04167CE-BFD8-40A5-80AD-D00AD2C2436A}" type="datetimeFigureOut">
              <a:rPr lang="fr-FR" smtClean="0"/>
              <a:t>15/02/2024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A3FA37-14C8-431C-A214-104F262D594C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88312226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re vertical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4907757" y="527403"/>
            <a:ext cx="1478756" cy="8394877"/>
          </a:xfrm>
        </p:spPr>
        <p:txBody>
          <a:bodyPr vert="eaVert"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71488" y="527403"/>
            <a:ext cx="4350544" cy="8394877"/>
          </a:xfrm>
        </p:spPr>
        <p:txBody>
          <a:bodyPr vert="eaVert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04167CE-BFD8-40A5-80AD-D00AD2C2436A}" type="datetimeFigureOut">
              <a:rPr lang="fr-FR" smtClean="0"/>
              <a:t>15/02/2024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A3FA37-14C8-431C-A214-104F262D594C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191258844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7939838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../media/image1.jp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4">
            <a:alphaModFix amt="60000"/>
            <a:duotone>
              <a:schemeClr val="accent1">
                <a:shade val="45000"/>
                <a:satMod val="135000"/>
              </a:schemeClr>
              <a:prstClr val="white"/>
            </a:duotone>
          </a:blip>
          <a:srcRect/>
          <a:stretch>
            <a:fillRect l="-1000" r="-1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71488" y="527405"/>
            <a:ext cx="5915025" cy="1914702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71488" y="2637014"/>
            <a:ext cx="5915025" cy="628526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71488" y="9181397"/>
            <a:ext cx="1543050" cy="52740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764DE79-268F-4C1A-8933-263129D2AF90}" type="datetimeFigureOut">
              <a:rPr lang="en-US" smtClean="0"/>
              <a:t>2/15/2024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271713" y="9181397"/>
            <a:ext cx="2314575" cy="52740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4843463" y="9181397"/>
            <a:ext cx="1543050" cy="52740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8F63A3B-78C7-47BE-AE5E-E10140E04643}" type="slidenum">
              <a:rPr lang="en-US" smtClean="0"/>
              <a:t>‹N°›</a:t>
            </a:fld>
            <a:endParaRPr lang="en-US" dirty="0"/>
          </a:p>
        </p:txBody>
      </p:sp>
      <p:sp>
        <p:nvSpPr>
          <p:cNvPr id="10" name="Rectangle : coins arrondis 9">
            <a:extLst>
              <a:ext uri="{FF2B5EF4-FFF2-40B4-BE49-F238E27FC236}">
                <a16:creationId xmlns:a16="http://schemas.microsoft.com/office/drawing/2014/main" id="{A08DFEA1-1920-A94D-79F8-09D4ABDA83F8}"/>
              </a:ext>
            </a:extLst>
          </p:cNvPr>
          <p:cNvSpPr/>
          <p:nvPr userDrawn="1"/>
        </p:nvSpPr>
        <p:spPr>
          <a:xfrm rot="21600000">
            <a:off x="234037" y="272817"/>
            <a:ext cx="6389926" cy="9360365"/>
          </a:xfrm>
          <a:prstGeom prst="roundRect">
            <a:avLst>
              <a:gd name="adj" fmla="val 1440"/>
            </a:avLst>
          </a:prstGeom>
          <a:solidFill>
            <a:schemeClr val="bg1"/>
          </a:solidFill>
          <a:ln w="171450" cmpd="sng">
            <a:solidFill>
              <a:schemeClr val="bg1">
                <a:alpha val="50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60048736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4" r:id="rId1"/>
    <p:sldLayoutId id="2147483675" r:id="rId2"/>
    <p:sldLayoutId id="2147483676" r:id="rId3"/>
    <p:sldLayoutId id="2147483677" r:id="rId4"/>
    <p:sldLayoutId id="2147483678" r:id="rId5"/>
    <p:sldLayoutId id="2147483679" r:id="rId6"/>
    <p:sldLayoutId id="2147483680" r:id="rId7"/>
    <p:sldLayoutId id="2147483681" r:id="rId8"/>
    <p:sldLayoutId id="2147483682" r:id="rId9"/>
    <p:sldLayoutId id="2147483683" r:id="rId10"/>
    <p:sldLayoutId id="2147483684" r:id="rId11"/>
    <p:sldLayoutId id="2147483685" r:id="rId12"/>
  </p:sldLayoutIdLst>
  <p:txStyles>
    <p:titleStyle>
      <a:lvl1pPr algn="l" defTabSz="685800" rtl="0" eaLnBrk="1" latinLnBrk="0" hangingPunct="1">
        <a:lnSpc>
          <a:spcPct val="90000"/>
        </a:lnSpc>
        <a:spcBef>
          <a:spcPct val="0"/>
        </a:spcBef>
        <a:buNone/>
        <a:defRPr sz="33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71450" indent="-171450" algn="l" defTabSz="6858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100" kern="1200">
          <a:solidFill>
            <a:schemeClr val="tx1"/>
          </a:solidFill>
          <a:latin typeface="+mn-lt"/>
          <a:ea typeface="+mn-ea"/>
          <a:cs typeface="+mn-cs"/>
        </a:defRPr>
      </a:lvl1pPr>
      <a:lvl2pPr marL="5143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2.xml"/><Relationship Id="rId5" Type="http://schemas.openxmlformats.org/officeDocument/2006/relationships/image" Target="../media/image5.png"/><Relationship Id="rId4" Type="http://schemas.openxmlformats.org/officeDocument/2006/relationships/image" Target="../media/image4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2.xml"/><Relationship Id="rId6" Type="http://schemas.openxmlformats.org/officeDocument/2006/relationships/image" Target="../media/image5.png"/><Relationship Id="rId5" Type="http://schemas.openxmlformats.org/officeDocument/2006/relationships/image" Target="../media/image8.png"/><Relationship Id="rId4" Type="http://schemas.openxmlformats.org/officeDocument/2006/relationships/image" Target="../media/image7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ZoneTexte 4">
            <a:extLst>
              <a:ext uri="{FF2B5EF4-FFF2-40B4-BE49-F238E27FC236}">
                <a16:creationId xmlns:a16="http://schemas.microsoft.com/office/drawing/2014/main" id="{C7DB15DE-C859-C5E7-7CD4-691025A997E9}"/>
              </a:ext>
            </a:extLst>
          </p:cNvPr>
          <p:cNvSpPr txBox="1"/>
          <p:nvPr/>
        </p:nvSpPr>
        <p:spPr>
          <a:xfrm>
            <a:off x="276223" y="374740"/>
            <a:ext cx="6581778" cy="59247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fr-FR" sz="1050" b="1" dirty="0">
                <a:solidFill>
                  <a:schemeClr val="tx1"/>
                </a:solidFill>
                <a:latin typeface="Cavolini" panose="03000502040302020204" pitchFamily="66" charset="0"/>
                <a:cs typeface="Cavolini" panose="03000502040302020204" pitchFamily="66" charset="0"/>
              </a:rPr>
              <a:t>Audit Système</a:t>
            </a:r>
          </a:p>
          <a:p>
            <a:pPr algn="ctr"/>
            <a:r>
              <a:rPr lang="fr-FR" sz="1100" b="1" dirty="0">
                <a:solidFill>
                  <a:srgbClr val="0070C0"/>
                </a:solidFill>
                <a:latin typeface="Cavolini" panose="03000502040302020204" pitchFamily="66" charset="0"/>
                <a:cs typeface="Cavolini" panose="03000502040302020204" pitchFamily="66" charset="0"/>
              </a:rPr>
              <a:t>Critères impératifs </a:t>
            </a:r>
          </a:p>
          <a:p>
            <a:pPr algn="ctr"/>
            <a:r>
              <a:rPr lang="fr-FR" sz="1100" b="1" dirty="0">
                <a:solidFill>
                  <a:srgbClr val="0070C0"/>
                </a:solidFill>
                <a:latin typeface="Cavolini" panose="03000502040302020204" pitchFamily="66" charset="0"/>
                <a:cs typeface="Cavolini" panose="03000502040302020204" pitchFamily="66" charset="0"/>
              </a:rPr>
              <a:t>3-13 :  L'ESSMS assure le recueil et le traitement des évènements indésirables (EI).</a:t>
            </a:r>
          </a:p>
        </p:txBody>
      </p:sp>
      <p:sp>
        <p:nvSpPr>
          <p:cNvPr id="7" name="ZoneTexte 6">
            <a:extLst>
              <a:ext uri="{FF2B5EF4-FFF2-40B4-BE49-F238E27FC236}">
                <a16:creationId xmlns:a16="http://schemas.microsoft.com/office/drawing/2014/main" id="{205169B1-5697-C15A-1C68-AD835DAC8647}"/>
              </a:ext>
            </a:extLst>
          </p:cNvPr>
          <p:cNvSpPr txBox="1"/>
          <p:nvPr/>
        </p:nvSpPr>
        <p:spPr>
          <a:xfrm>
            <a:off x="390899" y="942045"/>
            <a:ext cx="6305551" cy="44627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fr-FR" sz="1200" b="1" dirty="0">
                <a:latin typeface="Cavolini" panose="03000502040302020204" pitchFamily="66" charset="0"/>
                <a:cs typeface="Cavolini" panose="03000502040302020204" pitchFamily="66" charset="0"/>
              </a:rPr>
              <a:t>Objectif : </a:t>
            </a:r>
            <a:r>
              <a:rPr lang="fr-FR" sz="1100" dirty="0">
                <a:latin typeface="Klee One" pitchFamily="2" charset="-128"/>
                <a:ea typeface="Klee One" pitchFamily="2" charset="-128"/>
                <a:cs typeface="Klee One" pitchFamily="2" charset="-128"/>
              </a:rPr>
              <a:t>Evaluer la mise en place de la déclaration et du traitement des EI et leur communication aux parties prenantes</a:t>
            </a:r>
            <a:endParaRPr lang="fr-FR" sz="1200" dirty="0">
              <a:latin typeface="Klee One" pitchFamily="2" charset="-128"/>
              <a:ea typeface="Klee One" pitchFamily="2" charset="-128"/>
              <a:cs typeface="Klee One" pitchFamily="2" charset="-128"/>
            </a:endParaRPr>
          </a:p>
        </p:txBody>
      </p:sp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ACBAA330-966E-B28C-E57B-4AD4A38E214F}"/>
              </a:ext>
            </a:extLst>
          </p:cNvPr>
          <p:cNvSpPr/>
          <p:nvPr/>
        </p:nvSpPr>
        <p:spPr>
          <a:xfrm>
            <a:off x="390899" y="1393586"/>
            <a:ext cx="6029278" cy="1015692"/>
          </a:xfrm>
          <a:prstGeom prst="roundRect">
            <a:avLst>
              <a:gd name="adj" fmla="val 21349"/>
            </a:avLst>
          </a:prstGeom>
          <a:solidFill>
            <a:schemeClr val="accent1">
              <a:alpha val="15000"/>
            </a:schemeClr>
          </a:solidFill>
          <a:ln w="6350">
            <a:solidFill>
              <a:srgbClr val="0070C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8000" tIns="36000" rIns="108000" bIns="36000" rtlCol="0" anchor="ctr"/>
          <a:lstStyle/>
          <a:p>
            <a:r>
              <a:rPr lang="fr-FR" sz="1100" b="1" dirty="0">
                <a:solidFill>
                  <a:schemeClr val="tx1"/>
                </a:solidFill>
                <a:latin typeface="Cavolini" panose="03000502040302020204" pitchFamily="66" charset="0"/>
                <a:cs typeface="Cavolini" panose="03000502040302020204" pitchFamily="66" charset="0"/>
              </a:rPr>
              <a:t>A QUOI CA SERT ?</a:t>
            </a:r>
          </a:p>
          <a:p>
            <a:pPr marL="92075" indent="-92075">
              <a:buFontTx/>
              <a:buChar char="-"/>
            </a:pPr>
            <a:r>
              <a:rPr lang="fr-FR" sz="1050" dirty="0">
                <a:solidFill>
                  <a:schemeClr val="tx1"/>
                </a:solidFill>
                <a:latin typeface="Klee One" pitchFamily="2" charset="-128"/>
                <a:ea typeface="Klee One" pitchFamily="2" charset="-128"/>
                <a:cs typeface="Klee One" pitchFamily="2" charset="-128"/>
              </a:rPr>
              <a:t>Enjeux pour la personne Accompagné :  Améliorer la qualité et la sécurité de sa prise en charge</a:t>
            </a:r>
          </a:p>
          <a:p>
            <a:pPr marL="92075" indent="-92075">
              <a:buFontTx/>
              <a:buChar char="-"/>
            </a:pPr>
            <a:r>
              <a:rPr lang="fr-FR" sz="1050" dirty="0">
                <a:solidFill>
                  <a:schemeClr val="tx1"/>
                </a:solidFill>
                <a:latin typeface="Klee One" pitchFamily="2" charset="-128"/>
                <a:ea typeface="Klee One" pitchFamily="2" charset="-128"/>
                <a:cs typeface="Klee One" pitchFamily="2" charset="-128"/>
              </a:rPr>
              <a:t>Enjeux pour les professionnels : Sécuriser les pratiques professionnelles</a:t>
            </a:r>
          </a:p>
          <a:p>
            <a:pPr marL="92075" indent="-92075">
              <a:buFontTx/>
              <a:buChar char="-"/>
            </a:pPr>
            <a:r>
              <a:rPr lang="fr-FR" sz="1050" dirty="0">
                <a:solidFill>
                  <a:schemeClr val="tx1"/>
                </a:solidFill>
                <a:latin typeface="Klee One" pitchFamily="2" charset="-128"/>
                <a:ea typeface="Klee One" pitchFamily="2" charset="-128"/>
                <a:cs typeface="Klee One" pitchFamily="2" charset="-128"/>
              </a:rPr>
              <a:t>Enjeux pour la structure : Mettre en place une culture qualité/sécurité en identifiant, analysant les évènements indésirables et mettant une place des actions d’amélioration.</a:t>
            </a:r>
          </a:p>
        </p:txBody>
      </p:sp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BD4FE849-DAEA-963A-4288-1420B61F6E3A}"/>
              </a:ext>
            </a:extLst>
          </p:cNvPr>
          <p:cNvSpPr/>
          <p:nvPr/>
        </p:nvSpPr>
        <p:spPr>
          <a:xfrm>
            <a:off x="378308" y="2518088"/>
            <a:ext cx="6041869" cy="2473891"/>
          </a:xfrm>
          <a:prstGeom prst="roundRect">
            <a:avLst>
              <a:gd name="adj" fmla="val 9108"/>
            </a:avLst>
          </a:prstGeom>
          <a:solidFill>
            <a:srgbClr val="FFCCCC">
              <a:alpha val="14902"/>
            </a:srgbClr>
          </a:solidFill>
          <a:ln>
            <a:solidFill>
              <a:srgbClr val="C0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>
              <a:lnSpc>
                <a:spcPct val="150000"/>
              </a:lnSpc>
            </a:pPr>
            <a:r>
              <a:rPr lang="fr-FR" sz="1200" b="1" dirty="0">
                <a:solidFill>
                  <a:schemeClr val="tx1"/>
                </a:solidFill>
                <a:latin typeface="Cavolini" panose="03000502040302020204" pitchFamily="66" charset="0"/>
                <a:cs typeface="Cavolini" panose="03000502040302020204" pitchFamily="66" charset="0"/>
              </a:rPr>
              <a:t>DÉFINITIONS</a:t>
            </a:r>
          </a:p>
          <a:p>
            <a:r>
              <a:rPr lang="fr-FR" sz="1100" b="1" dirty="0">
                <a:solidFill>
                  <a:schemeClr val="tx1"/>
                </a:solidFill>
                <a:latin typeface="Klee One" pitchFamily="2" charset="-128"/>
                <a:ea typeface="Klee One" pitchFamily="2" charset="-128"/>
                <a:cs typeface="Klee One" pitchFamily="2" charset="-128"/>
              </a:rPr>
              <a:t>Evènement indésirable : </a:t>
            </a:r>
            <a:r>
              <a:rPr lang="fr-FR" sz="1100" dirty="0">
                <a:solidFill>
                  <a:schemeClr val="tx1"/>
                </a:solidFill>
                <a:latin typeface="Klee One" pitchFamily="2" charset="-128"/>
                <a:ea typeface="Klee One" pitchFamily="2" charset="-128"/>
                <a:cs typeface="Klee One" pitchFamily="2" charset="-128"/>
              </a:rPr>
              <a:t>situation non souhaitée pouvant avoir des conséquences dommageables pour la personne accompagnée ou ses proches, le professionnel ou l’outils de travail (locaux, matériel).</a:t>
            </a:r>
          </a:p>
          <a:p>
            <a:endParaRPr lang="fr-FR" sz="600" b="1" dirty="0">
              <a:solidFill>
                <a:schemeClr val="tx1"/>
              </a:solidFill>
              <a:latin typeface="Klee One" pitchFamily="2" charset="-128"/>
              <a:ea typeface="Klee One" pitchFamily="2" charset="-128"/>
              <a:cs typeface="Klee One" pitchFamily="2" charset="-128"/>
            </a:endParaRPr>
          </a:p>
          <a:p>
            <a:r>
              <a:rPr lang="fr-FR" sz="1100" b="1" dirty="0">
                <a:solidFill>
                  <a:schemeClr val="tx1"/>
                </a:solidFill>
                <a:latin typeface="Klee One" pitchFamily="2" charset="-128"/>
                <a:ea typeface="Klee One" pitchFamily="2" charset="-128"/>
                <a:cs typeface="Klee One" pitchFamily="2" charset="-128"/>
                <a:sym typeface="Wingdings" panose="05000000000000000000" pitchFamily="2" charset="2"/>
              </a:rPr>
              <a:t>Dysfonctionnements graves en structures sociales et médico-sociales, </a:t>
            </a:r>
            <a:r>
              <a:rPr lang="fr-FR" sz="1100" dirty="0">
                <a:solidFill>
                  <a:schemeClr val="tx1"/>
                </a:solidFill>
                <a:latin typeface="Klee One" pitchFamily="2" charset="-128"/>
                <a:ea typeface="Klee One" pitchFamily="2" charset="-128"/>
                <a:cs typeface="Klee One" pitchFamily="2" charset="-128"/>
                <a:sym typeface="Wingdings" panose="05000000000000000000" pitchFamily="2" charset="2"/>
              </a:rPr>
              <a:t>11 situations relevant de l’arrêté du 28 décembre 2016</a:t>
            </a:r>
          </a:p>
          <a:p>
            <a:endParaRPr lang="fr-FR" sz="1100" dirty="0">
              <a:solidFill>
                <a:schemeClr val="tx1"/>
              </a:solidFill>
              <a:latin typeface="Klee One" pitchFamily="2" charset="-128"/>
              <a:ea typeface="Klee One" pitchFamily="2" charset="-128"/>
              <a:cs typeface="Klee One" pitchFamily="2" charset="-128"/>
            </a:endParaRPr>
          </a:p>
          <a:p>
            <a:r>
              <a:rPr lang="fr-FR" sz="1100" b="1" dirty="0">
                <a:solidFill>
                  <a:schemeClr val="tx1"/>
                </a:solidFill>
                <a:latin typeface="Klee One" pitchFamily="2" charset="-128"/>
                <a:ea typeface="Klee One" pitchFamily="2" charset="-128"/>
                <a:cs typeface="Klee One" pitchFamily="2" charset="-128"/>
              </a:rPr>
              <a:t>Evénement Indésirable Grave associé aux soins (EIGS) </a:t>
            </a:r>
            <a:r>
              <a:rPr lang="fr-FR" sz="1000" dirty="0">
                <a:solidFill>
                  <a:schemeClr val="tx1"/>
                </a:solidFill>
                <a:latin typeface="Klee One" pitchFamily="2" charset="-128"/>
                <a:ea typeface="Klee One" pitchFamily="2" charset="-128"/>
                <a:cs typeface="Klee One" pitchFamily="2" charset="-128"/>
              </a:rPr>
              <a:t>(Décret du 25 nov. 2016) </a:t>
            </a:r>
            <a:endParaRPr lang="fr-FR" sz="1100" dirty="0">
              <a:solidFill>
                <a:schemeClr val="tx1"/>
              </a:solidFill>
              <a:latin typeface="Klee One" pitchFamily="2" charset="-128"/>
              <a:ea typeface="Klee One" pitchFamily="2" charset="-128"/>
              <a:cs typeface="Klee One" pitchFamily="2" charset="-128"/>
            </a:endParaRPr>
          </a:p>
          <a:p>
            <a:endParaRPr lang="fr-FR" sz="600" dirty="0">
              <a:solidFill>
                <a:schemeClr val="tx1"/>
              </a:solidFill>
              <a:latin typeface="Klee One" pitchFamily="2" charset="-128"/>
              <a:ea typeface="Klee One" pitchFamily="2" charset="-128"/>
              <a:cs typeface="Klee One" pitchFamily="2" charset="-128"/>
            </a:endParaRPr>
          </a:p>
          <a:p>
            <a:pPr algn="just">
              <a:spcBef>
                <a:spcPts val="0"/>
              </a:spcBef>
              <a:buClr>
                <a:srgbClr val="0070C0"/>
              </a:buClr>
              <a:buSzPts val="2000"/>
              <a:defRPr/>
            </a:pPr>
            <a:r>
              <a:rPr lang="fr-FR" altLang="fr-FR" sz="1100" b="1" dirty="0">
                <a:solidFill>
                  <a:schemeClr val="tx1"/>
                </a:solidFill>
                <a:latin typeface="Klee One" pitchFamily="2" charset="-128"/>
                <a:ea typeface="Klee One" pitchFamily="2" charset="-128"/>
                <a:cs typeface="Klee One" pitchFamily="2" charset="-128"/>
              </a:rPr>
              <a:t>Evénement inattendu </a:t>
            </a:r>
            <a:r>
              <a:rPr lang="fr-FR" altLang="fr-FR" sz="1100" dirty="0">
                <a:solidFill>
                  <a:schemeClr val="tx1"/>
                </a:solidFill>
                <a:latin typeface="Klee One" pitchFamily="2" charset="-128"/>
                <a:ea typeface="Klee One" pitchFamily="2" charset="-128"/>
                <a:cs typeface="Klee One" pitchFamily="2" charset="-128"/>
              </a:rPr>
              <a:t>au regard  de l’état de santé et de la pathologie de la personne</a:t>
            </a:r>
          </a:p>
          <a:p>
            <a:pPr algn="just">
              <a:spcBef>
                <a:spcPts val="0"/>
              </a:spcBef>
              <a:buClr>
                <a:srgbClr val="0070C0"/>
              </a:buClr>
              <a:buSzPts val="2000"/>
              <a:defRPr/>
            </a:pPr>
            <a:r>
              <a:rPr lang="fr-FR" altLang="fr-FR" sz="1100" dirty="0">
                <a:solidFill>
                  <a:schemeClr val="tx1"/>
                </a:solidFill>
                <a:latin typeface="Klee One" pitchFamily="2" charset="-128"/>
                <a:ea typeface="Klee One" pitchFamily="2" charset="-128"/>
                <a:cs typeface="Klee One" pitchFamily="2" charset="-128"/>
              </a:rPr>
              <a:t>survenu lors d’investigations, de traitements ou d’actes de prévention</a:t>
            </a:r>
          </a:p>
          <a:p>
            <a:pPr algn="just">
              <a:spcBef>
                <a:spcPts val="0"/>
              </a:spcBef>
              <a:buClr>
                <a:srgbClr val="0070C0"/>
              </a:buClr>
              <a:buSzPts val="2000"/>
              <a:defRPr/>
            </a:pPr>
            <a:endParaRPr lang="fr-FR" altLang="fr-FR" sz="600" dirty="0">
              <a:solidFill>
                <a:schemeClr val="tx1"/>
              </a:solidFill>
              <a:latin typeface="Klee One" pitchFamily="2" charset="-128"/>
              <a:ea typeface="Klee One" pitchFamily="2" charset="-128"/>
              <a:cs typeface="Klee One" pitchFamily="2" charset="-128"/>
            </a:endParaRPr>
          </a:p>
          <a:p>
            <a:pPr algn="just">
              <a:spcBef>
                <a:spcPts val="0"/>
              </a:spcBef>
              <a:buClr>
                <a:srgbClr val="0070C0"/>
              </a:buClr>
              <a:buSzPts val="2000"/>
              <a:defRPr/>
            </a:pPr>
            <a:r>
              <a:rPr lang="fr-FR" altLang="fr-FR" sz="1100" b="1" dirty="0">
                <a:solidFill>
                  <a:schemeClr val="tx1"/>
                </a:solidFill>
                <a:latin typeface="Klee One" pitchFamily="2" charset="-128"/>
                <a:ea typeface="Klee One" pitchFamily="2" charset="-128"/>
                <a:cs typeface="Klee One" pitchFamily="2" charset="-128"/>
              </a:rPr>
              <a:t>Présentant l’une des 3 conséquences suivantes : le d</a:t>
            </a:r>
            <a:r>
              <a:rPr lang="fr-FR" altLang="fr-FR" sz="1100" dirty="0">
                <a:solidFill>
                  <a:schemeClr val="tx1"/>
                </a:solidFill>
                <a:latin typeface="Klee One" pitchFamily="2" charset="-128"/>
                <a:ea typeface="Klee One" pitchFamily="2" charset="-128"/>
                <a:cs typeface="Klee One" pitchFamily="2" charset="-128"/>
              </a:rPr>
              <a:t>écès, la m</a:t>
            </a:r>
            <a:r>
              <a:rPr lang="fr-FR" altLang="fr-FR" sz="1100" dirty="0">
                <a:solidFill>
                  <a:schemeClr val="tx1"/>
                </a:solidFill>
                <a:latin typeface="Klee One" pitchFamily="2" charset="-128"/>
                <a:ea typeface="Klee One" pitchFamily="2" charset="-128"/>
                <a:cs typeface="Klee One" pitchFamily="2" charset="-128"/>
                <a:sym typeface="Wingdings" panose="05000000000000000000" pitchFamily="2" charset="2"/>
              </a:rPr>
              <a:t>ise en jeu du pronostic vital, un déficit fonctionnel probable.</a:t>
            </a:r>
          </a:p>
          <a:p>
            <a:pPr algn="just">
              <a:spcBef>
                <a:spcPts val="0"/>
              </a:spcBef>
              <a:buClr>
                <a:srgbClr val="0070C0"/>
              </a:buClr>
              <a:buSzPts val="2000"/>
              <a:defRPr/>
            </a:pPr>
            <a:endParaRPr lang="fr-FR" sz="600" b="1" dirty="0">
              <a:solidFill>
                <a:schemeClr val="tx1"/>
              </a:solidFill>
              <a:latin typeface="Klee One" pitchFamily="2" charset="-128"/>
              <a:ea typeface="Klee One" pitchFamily="2" charset="-128"/>
              <a:cs typeface="Klee One" pitchFamily="2" charset="-128"/>
              <a:sym typeface="Wingdings" panose="05000000000000000000" pitchFamily="2" charset="2"/>
            </a:endParaRPr>
          </a:p>
        </p:txBody>
      </p:sp>
      <p:sp>
        <p:nvSpPr>
          <p:cNvPr id="10" name="Rectangle : coins arrondis 9">
            <a:extLst>
              <a:ext uri="{FF2B5EF4-FFF2-40B4-BE49-F238E27FC236}">
                <a16:creationId xmlns:a16="http://schemas.microsoft.com/office/drawing/2014/main" id="{4EBA2F39-0D13-3BA8-BB42-B9D57FA339DA}"/>
              </a:ext>
            </a:extLst>
          </p:cNvPr>
          <p:cNvSpPr/>
          <p:nvPr/>
        </p:nvSpPr>
        <p:spPr>
          <a:xfrm>
            <a:off x="276223" y="5087932"/>
            <a:ext cx="2939784" cy="1764792"/>
          </a:xfrm>
          <a:prstGeom prst="roundRect">
            <a:avLst>
              <a:gd name="adj" fmla="val 13107"/>
            </a:avLst>
          </a:prstGeom>
          <a:solidFill>
            <a:srgbClr val="C1FFC1">
              <a:alpha val="14902"/>
            </a:srgbClr>
          </a:solidFill>
          <a:ln>
            <a:solidFill>
              <a:srgbClr val="92D05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8000" tIns="36000" rIns="108000" bIns="36000" rtlCol="0" anchor="t"/>
          <a:lstStyle/>
          <a:p>
            <a:pPr algn="ctr">
              <a:lnSpc>
                <a:spcPct val="150000"/>
              </a:lnSpc>
            </a:pPr>
            <a:r>
              <a:rPr lang="fr-FR" sz="1200" b="1" dirty="0">
                <a:solidFill>
                  <a:schemeClr val="tx1"/>
                </a:solidFill>
                <a:latin typeface="Cavolini" panose="03000502040302020204" pitchFamily="66" charset="0"/>
                <a:cs typeface="Cavolini" panose="03000502040302020204" pitchFamily="66" charset="0"/>
              </a:rPr>
              <a:t>AUTO-EVALUATION</a:t>
            </a:r>
            <a:endParaRPr lang="fr-FR" sz="1100" dirty="0">
              <a:solidFill>
                <a:schemeClr val="tx1"/>
              </a:solidFill>
            </a:endParaRPr>
          </a:p>
          <a:p>
            <a:endParaRPr lang="fr-FR" sz="800" dirty="0">
              <a:solidFill>
                <a:schemeClr val="tx1"/>
              </a:solidFill>
              <a:latin typeface="Klee One" pitchFamily="2" charset="-128"/>
              <a:ea typeface="Klee One" pitchFamily="2" charset="-128"/>
              <a:cs typeface="Klee One" pitchFamily="2" charset="-128"/>
            </a:endParaRPr>
          </a:p>
          <a:p>
            <a:r>
              <a:rPr lang="fr-FR" sz="800" dirty="0">
                <a:solidFill>
                  <a:schemeClr val="tx1"/>
                </a:solidFill>
                <a:latin typeface="Klee One" pitchFamily="2" charset="-128"/>
                <a:ea typeface="Klee One" pitchFamily="2" charset="-128"/>
                <a:cs typeface="Klee One" pitchFamily="2" charset="-128"/>
              </a:rPr>
              <a:t>CRITÈRE 3.13.1 -  L’ESSMS organise le recueil et le traitement des évènements indésirables.</a:t>
            </a:r>
          </a:p>
          <a:p>
            <a:endParaRPr lang="fr-FR" sz="800" b="1" dirty="0">
              <a:solidFill>
                <a:schemeClr val="tx1"/>
              </a:solidFill>
              <a:latin typeface="Klee One" pitchFamily="2" charset="-128"/>
              <a:ea typeface="Klee One" pitchFamily="2" charset="-128"/>
              <a:cs typeface="Klee One" pitchFamily="2" charset="-128"/>
            </a:endParaRPr>
          </a:p>
          <a:p>
            <a:r>
              <a:rPr lang="fr-FR" sz="800" dirty="0">
                <a:solidFill>
                  <a:schemeClr val="tx1"/>
                </a:solidFill>
                <a:latin typeface="Klee One" pitchFamily="2" charset="-128"/>
                <a:ea typeface="Klee One" pitchFamily="2" charset="-128"/>
                <a:cs typeface="Klee One" pitchFamily="2" charset="-128"/>
              </a:rPr>
              <a:t>CRITÈRE 3.13.2 -  L’ESSMS communique sur le traitement des évènements indésirables auprès des parties prenantes</a:t>
            </a:r>
            <a:endParaRPr lang="fr-FR" sz="800" b="1" dirty="0">
              <a:solidFill>
                <a:schemeClr val="tx1"/>
              </a:solidFill>
              <a:latin typeface="Klee One" pitchFamily="2" charset="-128"/>
              <a:ea typeface="Klee One" pitchFamily="2" charset="-128"/>
              <a:cs typeface="Klee One" pitchFamily="2" charset="-128"/>
            </a:endParaRPr>
          </a:p>
          <a:p>
            <a:endParaRPr lang="fr-FR" sz="800" b="1" dirty="0">
              <a:solidFill>
                <a:schemeClr val="tx1"/>
              </a:solidFill>
              <a:latin typeface="Klee One" pitchFamily="2" charset="-128"/>
              <a:ea typeface="Klee One" pitchFamily="2" charset="-128"/>
              <a:cs typeface="Klee One" pitchFamily="2" charset="-128"/>
            </a:endParaRPr>
          </a:p>
          <a:p>
            <a:r>
              <a:rPr lang="fr-FR" sz="800" dirty="0">
                <a:solidFill>
                  <a:schemeClr val="tx1"/>
                </a:solidFill>
                <a:latin typeface="Klee One" pitchFamily="2" charset="-128"/>
                <a:ea typeface="Klee One" pitchFamily="2" charset="-128"/>
                <a:cs typeface="Klee One" pitchFamily="2" charset="-128"/>
              </a:rPr>
              <a:t>CRITÈRE 3.13.3 -  Les professionnels déclarent et analysent en équipe les évènements indésirables et mettent en place des actions correctives.</a:t>
            </a:r>
          </a:p>
        </p:txBody>
      </p:sp>
      <p:sp>
        <p:nvSpPr>
          <p:cNvPr id="11" name="Rectangle : coins arrondis 10">
            <a:extLst>
              <a:ext uri="{FF2B5EF4-FFF2-40B4-BE49-F238E27FC236}">
                <a16:creationId xmlns:a16="http://schemas.microsoft.com/office/drawing/2014/main" id="{1D983706-F5B0-9AC9-032F-DAB16C6146D8}"/>
              </a:ext>
            </a:extLst>
          </p:cNvPr>
          <p:cNvSpPr/>
          <p:nvPr/>
        </p:nvSpPr>
        <p:spPr>
          <a:xfrm>
            <a:off x="3406434" y="5087932"/>
            <a:ext cx="3120292" cy="4196314"/>
          </a:xfrm>
          <a:prstGeom prst="roundRect">
            <a:avLst>
              <a:gd name="adj" fmla="val 6371"/>
            </a:avLst>
          </a:prstGeom>
          <a:solidFill>
            <a:srgbClr val="C1FFC1">
              <a:alpha val="15000"/>
            </a:srgbClr>
          </a:solidFill>
          <a:ln>
            <a:solidFill>
              <a:srgbClr val="92D05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8000" tIns="36000" rIns="108000" bIns="36000" rtlCol="0" anchor="t"/>
          <a:lstStyle/>
          <a:p>
            <a:pPr marL="182563" indent="-182563" algn="ctr">
              <a:lnSpc>
                <a:spcPct val="150000"/>
              </a:lnSpc>
              <a:spcBef>
                <a:spcPts val="600"/>
              </a:spcBef>
              <a:tabLst>
                <a:tab pos="92075" algn="l"/>
              </a:tabLst>
            </a:pPr>
            <a:r>
              <a:rPr lang="fr-FR" sz="1200" b="1" dirty="0">
                <a:solidFill>
                  <a:schemeClr val="tx1"/>
                </a:solidFill>
                <a:latin typeface="Cavolini" panose="03000502040302020204" pitchFamily="66" charset="0"/>
                <a:cs typeface="Cavolini" panose="03000502040302020204" pitchFamily="66" charset="0"/>
              </a:rPr>
              <a:t>LES ELEMENTS D’EVALUATION</a:t>
            </a:r>
          </a:p>
          <a:p>
            <a:pPr marL="182563" indent="-182563" algn="ctr">
              <a:lnSpc>
                <a:spcPct val="150000"/>
              </a:lnSpc>
              <a:tabLst>
                <a:tab pos="92075" algn="l"/>
              </a:tabLst>
            </a:pPr>
            <a:endParaRPr lang="fr-FR" sz="1200" b="1" dirty="0">
              <a:solidFill>
                <a:schemeClr val="tx1"/>
              </a:solidFill>
              <a:latin typeface="Cavolini" panose="03000502040302020204" pitchFamily="66" charset="0"/>
              <a:cs typeface="Cavolini" panose="03000502040302020204" pitchFamily="66" charset="0"/>
            </a:endParaRPr>
          </a:p>
          <a:p>
            <a:pPr marL="182563" indent="-182563">
              <a:tabLst>
                <a:tab pos="182563" algn="l"/>
              </a:tabLst>
            </a:pPr>
            <a:r>
              <a:rPr lang="fr-FR" sz="1050" dirty="0">
                <a:solidFill>
                  <a:schemeClr val="tx1"/>
                </a:solidFill>
                <a:latin typeface="Klee One" pitchFamily="2" charset="-128"/>
                <a:ea typeface="Klee One" pitchFamily="2" charset="-128"/>
                <a:cs typeface="Klee One" pitchFamily="2" charset="-128"/>
              </a:rPr>
              <a:t>• </a:t>
            </a:r>
            <a:r>
              <a:rPr lang="fr-FR" sz="900" dirty="0">
                <a:solidFill>
                  <a:schemeClr val="tx1"/>
                </a:solidFill>
                <a:latin typeface="Klee One" pitchFamily="2" charset="-128"/>
                <a:ea typeface="Klee One" pitchFamily="2" charset="-128"/>
                <a:cs typeface="Klee One" pitchFamily="2" charset="-128"/>
              </a:rPr>
              <a:t>L’ESSMS organise le recueil des évènements indésirables</a:t>
            </a:r>
          </a:p>
          <a:p>
            <a:pPr marL="182563" indent="-182563">
              <a:tabLst>
                <a:tab pos="182563" algn="l"/>
              </a:tabLst>
            </a:pPr>
            <a:r>
              <a:rPr lang="fr-FR" sz="900" dirty="0">
                <a:solidFill>
                  <a:schemeClr val="tx1"/>
                </a:solidFill>
                <a:latin typeface="Klee One" pitchFamily="2" charset="-128"/>
                <a:ea typeface="Klee One" pitchFamily="2" charset="-128"/>
                <a:cs typeface="Klee One" pitchFamily="2" charset="-128"/>
              </a:rPr>
              <a:t>• L’ESSMS organise le traitement des évènements indésirables</a:t>
            </a:r>
          </a:p>
          <a:p>
            <a:pPr marL="182563" indent="-182563">
              <a:tabLst>
                <a:tab pos="182563" algn="l"/>
              </a:tabLst>
            </a:pPr>
            <a:r>
              <a:rPr lang="fr-FR" sz="900" dirty="0">
                <a:solidFill>
                  <a:schemeClr val="tx1"/>
                </a:solidFill>
                <a:latin typeface="Klee One" pitchFamily="2" charset="-128"/>
                <a:ea typeface="Klee One" pitchFamily="2" charset="-128"/>
                <a:cs typeface="Klee One" pitchFamily="2" charset="-128"/>
              </a:rPr>
              <a:t>• L’ESSMS communique sur les   évènements indésirables et leur traitement auprès des parties prenantes.</a:t>
            </a:r>
          </a:p>
          <a:p>
            <a:pPr marL="182563" indent="-182563">
              <a:tabLst>
                <a:tab pos="182563" algn="l"/>
              </a:tabLst>
            </a:pPr>
            <a:r>
              <a:rPr lang="fr-FR" sz="900" dirty="0">
                <a:solidFill>
                  <a:schemeClr val="tx1"/>
                </a:solidFill>
                <a:latin typeface="Klee One" pitchFamily="2" charset="-128"/>
                <a:ea typeface="Klee One" pitchFamily="2" charset="-128"/>
                <a:cs typeface="Klee One" pitchFamily="2" charset="-128"/>
              </a:rPr>
              <a:t>• L’ESSMS signale les évènements indésirables graves aux autorités.</a:t>
            </a:r>
          </a:p>
          <a:p>
            <a:pPr marL="182563" indent="-182563">
              <a:tabLst>
                <a:tab pos="182563" algn="l"/>
              </a:tabLst>
            </a:pPr>
            <a:r>
              <a:rPr lang="fr-FR" sz="900" dirty="0">
                <a:solidFill>
                  <a:schemeClr val="tx1"/>
                </a:solidFill>
                <a:latin typeface="Klee One" pitchFamily="2" charset="-128"/>
                <a:ea typeface="Klee One" pitchFamily="2" charset="-128"/>
                <a:cs typeface="Klee One" pitchFamily="2" charset="-128"/>
              </a:rPr>
              <a:t>• Les professionnels déclarent les évènements indésirables</a:t>
            </a:r>
          </a:p>
          <a:p>
            <a:pPr marL="182563" indent="-182563">
              <a:tabLst>
                <a:tab pos="182563" algn="l"/>
              </a:tabLst>
            </a:pPr>
            <a:r>
              <a:rPr lang="fr-FR" sz="900" dirty="0">
                <a:solidFill>
                  <a:schemeClr val="tx1"/>
                </a:solidFill>
                <a:latin typeface="Klee One" pitchFamily="2" charset="-128"/>
                <a:ea typeface="Klee One" pitchFamily="2" charset="-128"/>
                <a:cs typeface="Klee One" pitchFamily="2" charset="-128"/>
              </a:rPr>
              <a:t>• Les professionnels les analysent en équipe.</a:t>
            </a:r>
          </a:p>
          <a:p>
            <a:pPr marL="182563" indent="-182563">
              <a:tabLst>
                <a:tab pos="182563" algn="l"/>
              </a:tabLst>
            </a:pPr>
            <a:r>
              <a:rPr lang="fr-FR" sz="900" dirty="0">
                <a:solidFill>
                  <a:schemeClr val="tx1"/>
                </a:solidFill>
                <a:latin typeface="Klee One" pitchFamily="2" charset="-128"/>
                <a:ea typeface="Klee One" pitchFamily="2" charset="-128"/>
                <a:cs typeface="Klee One" pitchFamily="2" charset="-128"/>
              </a:rPr>
              <a:t>• Les professionnels mettent en place des actions correctives.</a:t>
            </a:r>
          </a:p>
          <a:p>
            <a:pPr marL="182563" indent="-182563">
              <a:tabLst>
                <a:tab pos="92075" algn="l"/>
              </a:tabLst>
            </a:pPr>
            <a:endParaRPr lang="fr-FR" sz="900" dirty="0">
              <a:solidFill>
                <a:schemeClr val="tx1"/>
              </a:solidFill>
              <a:latin typeface="Klee One" pitchFamily="2" charset="-128"/>
              <a:ea typeface="Klee One" pitchFamily="2" charset="-128"/>
              <a:cs typeface="Klee One" pitchFamily="2" charset="-128"/>
            </a:endParaRPr>
          </a:p>
          <a:p>
            <a:pPr marL="182563" indent="-182563">
              <a:tabLst>
                <a:tab pos="92075" algn="l"/>
              </a:tabLst>
            </a:pPr>
            <a:endParaRPr lang="fr-FR" sz="900" dirty="0">
              <a:solidFill>
                <a:schemeClr val="tx1"/>
              </a:solidFill>
              <a:latin typeface="Klee One" pitchFamily="2" charset="-128"/>
              <a:ea typeface="Klee One" pitchFamily="2" charset="-128"/>
              <a:cs typeface="Klee One" pitchFamily="2" charset="-128"/>
            </a:endParaRPr>
          </a:p>
          <a:p>
            <a:r>
              <a:rPr lang="fr-FR" sz="900" b="1" dirty="0">
                <a:solidFill>
                  <a:schemeClr val="tx1"/>
                </a:solidFill>
                <a:latin typeface="Klee One" pitchFamily="2" charset="-128"/>
                <a:ea typeface="Klee One" pitchFamily="2" charset="-128"/>
                <a:cs typeface="Klee One" pitchFamily="2" charset="-128"/>
              </a:rPr>
              <a:t>Entretien avec les membres du conseil de la vie sociale/ instances participatives</a:t>
            </a:r>
          </a:p>
          <a:p>
            <a:pPr marL="182563" indent="-182563">
              <a:tabLst>
                <a:tab pos="92075" algn="l"/>
              </a:tabLst>
            </a:pPr>
            <a:endParaRPr lang="fr-FR" sz="900" b="1" dirty="0">
              <a:solidFill>
                <a:schemeClr val="tx1"/>
              </a:solidFill>
              <a:latin typeface="Klee One" pitchFamily="2" charset="-128"/>
              <a:ea typeface="Klee One" pitchFamily="2" charset="-128"/>
              <a:cs typeface="Klee One" pitchFamily="2" charset="-128"/>
            </a:endParaRPr>
          </a:p>
          <a:p>
            <a:pPr marL="182563" indent="-182563">
              <a:buFont typeface="Arial" panose="020B0604020202020204" pitchFamily="34" charset="0"/>
              <a:buChar char="•"/>
              <a:tabLst>
                <a:tab pos="92075" algn="l"/>
              </a:tabLst>
            </a:pPr>
            <a:r>
              <a:rPr lang="fr-FR" sz="900" dirty="0">
                <a:solidFill>
                  <a:schemeClr val="tx1"/>
                </a:solidFill>
                <a:latin typeface="Klee One" pitchFamily="2" charset="-128"/>
                <a:ea typeface="Klee One" pitchFamily="2" charset="-128"/>
                <a:cs typeface="Klee One" pitchFamily="2" charset="-128"/>
              </a:rPr>
              <a:t>Un bilan des évènements indésirables vous est-il systématiquement présenté ? </a:t>
            </a:r>
          </a:p>
          <a:p>
            <a:pPr marL="182563" indent="-182563">
              <a:buFont typeface="Arial" panose="020B0604020202020204" pitchFamily="34" charset="0"/>
              <a:buChar char="•"/>
              <a:tabLst>
                <a:tab pos="92075" algn="l"/>
              </a:tabLst>
            </a:pPr>
            <a:r>
              <a:rPr lang="fr-FR" sz="900" dirty="0">
                <a:solidFill>
                  <a:schemeClr val="tx1"/>
                </a:solidFill>
                <a:latin typeface="Klee One" pitchFamily="2" charset="-128"/>
                <a:ea typeface="Klee One" pitchFamily="2" charset="-128"/>
                <a:cs typeface="Klee One" pitchFamily="2" charset="-128"/>
              </a:rPr>
              <a:t>Les mesures correctives apportées font-elles l’objet d’une discussion en CVS/instances participatives ? </a:t>
            </a:r>
          </a:p>
        </p:txBody>
      </p:sp>
      <p:pic>
        <p:nvPicPr>
          <p:cNvPr id="3" name="Image 2" descr="Une image contenant conception&#10;&#10;Description générée automatiquement">
            <a:extLst>
              <a:ext uri="{FF2B5EF4-FFF2-40B4-BE49-F238E27FC236}">
                <a16:creationId xmlns:a16="http://schemas.microsoft.com/office/drawing/2014/main" id="{7832D7A7-162D-A534-4A44-ADC26980701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5694373">
            <a:off x="146216" y="3539443"/>
            <a:ext cx="355261" cy="355261"/>
          </a:xfrm>
          <a:prstGeom prst="rect">
            <a:avLst/>
          </a:prstGeom>
        </p:spPr>
      </p:pic>
      <p:pic>
        <p:nvPicPr>
          <p:cNvPr id="20" name="Image 19" descr="Une image contenant Graphique, Police, graphisme, logo&#10;&#10;Description générée automatiquement">
            <a:extLst>
              <a:ext uri="{FF2B5EF4-FFF2-40B4-BE49-F238E27FC236}">
                <a16:creationId xmlns:a16="http://schemas.microsoft.com/office/drawing/2014/main" id="{AC532088-0619-FA9E-F432-F5FF715ADACA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62134" y="50677"/>
            <a:ext cx="1263822" cy="318090"/>
          </a:xfrm>
          <a:prstGeom prst="rect">
            <a:avLst/>
          </a:prstGeom>
        </p:spPr>
      </p:pic>
      <p:sp>
        <p:nvSpPr>
          <p:cNvPr id="21" name="Rectangle : coins arrondis 20">
            <a:extLst>
              <a:ext uri="{FF2B5EF4-FFF2-40B4-BE49-F238E27FC236}">
                <a16:creationId xmlns:a16="http://schemas.microsoft.com/office/drawing/2014/main" id="{F00B1A42-EFDD-AD57-371E-173FF936A6E6}"/>
              </a:ext>
            </a:extLst>
          </p:cNvPr>
          <p:cNvSpPr/>
          <p:nvPr/>
        </p:nvSpPr>
        <p:spPr>
          <a:xfrm>
            <a:off x="187028" y="39822"/>
            <a:ext cx="1120328" cy="477113"/>
          </a:xfrm>
          <a:prstGeom prst="round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accent1"/>
          </a:fontRef>
        </p:style>
        <p:txBody>
          <a:bodyPr rtlCol="0" anchor="ctr"/>
          <a:lstStyle/>
          <a:p>
            <a:pPr algn="ctr"/>
            <a:r>
              <a:rPr lang="fr-FR" dirty="0">
                <a:ln>
                  <a:solidFill>
                    <a:srgbClr val="0070C0"/>
                  </a:solidFill>
                </a:ln>
                <a:noFill/>
              </a:rPr>
              <a:t>Logo ESMS</a:t>
            </a:r>
          </a:p>
        </p:txBody>
      </p:sp>
      <p:sp>
        <p:nvSpPr>
          <p:cNvPr id="13" name="Rectangle : coins arrondis 12">
            <a:extLst>
              <a:ext uri="{FF2B5EF4-FFF2-40B4-BE49-F238E27FC236}">
                <a16:creationId xmlns:a16="http://schemas.microsoft.com/office/drawing/2014/main" id="{6DA13750-AE71-3523-57ED-73A52F171C2D}"/>
              </a:ext>
            </a:extLst>
          </p:cNvPr>
          <p:cNvSpPr/>
          <p:nvPr/>
        </p:nvSpPr>
        <p:spPr>
          <a:xfrm>
            <a:off x="289453" y="6915238"/>
            <a:ext cx="2997141" cy="1218662"/>
          </a:xfrm>
          <a:prstGeom prst="roundRect">
            <a:avLst>
              <a:gd name="adj" fmla="val 16213"/>
            </a:avLst>
          </a:prstGeom>
          <a:solidFill>
            <a:schemeClr val="accent1">
              <a:lumMod val="20000"/>
              <a:lumOff val="80000"/>
            </a:schemeClr>
          </a:solidFill>
          <a:ln/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lIns="108000" tIns="36000" rIns="108000" bIns="36000" rtlCol="0" anchor="t"/>
          <a:lstStyle/>
          <a:p>
            <a:pPr algn="ctr">
              <a:lnSpc>
                <a:spcPct val="150000"/>
              </a:lnSpc>
            </a:pPr>
            <a:r>
              <a:rPr lang="fr-FR" sz="1200" b="1" dirty="0">
                <a:solidFill>
                  <a:schemeClr val="tx1"/>
                </a:solidFill>
                <a:latin typeface="Cavolini" panose="03000502040302020204" pitchFamily="66" charset="0"/>
                <a:cs typeface="Cavolini" panose="03000502040302020204" pitchFamily="66" charset="0"/>
              </a:rPr>
              <a:t>TYPES D’ÉVALUATION</a:t>
            </a:r>
          </a:p>
          <a:p>
            <a:r>
              <a:rPr lang="fr-FR" sz="1000" dirty="0">
                <a:solidFill>
                  <a:schemeClr val="tx1"/>
                </a:solidFill>
                <a:latin typeface="Klee One" pitchFamily="2" charset="-128"/>
                <a:ea typeface="Klee One" pitchFamily="2" charset="-128"/>
                <a:cs typeface="Klee One" pitchFamily="2" charset="-128"/>
              </a:rPr>
              <a:t>Consultation documentaire</a:t>
            </a:r>
          </a:p>
          <a:p>
            <a:r>
              <a:rPr lang="fr-FR" sz="1000" dirty="0">
                <a:solidFill>
                  <a:schemeClr val="tx1"/>
                </a:solidFill>
                <a:latin typeface="Klee One" pitchFamily="2" charset="-128"/>
                <a:ea typeface="Klee One" pitchFamily="2" charset="-128"/>
                <a:cs typeface="Klee One" pitchFamily="2" charset="-128"/>
              </a:rPr>
              <a:t>Entretien avec la gouvernance</a:t>
            </a:r>
          </a:p>
          <a:p>
            <a:r>
              <a:rPr lang="fr-FR" sz="1000" dirty="0">
                <a:solidFill>
                  <a:schemeClr val="tx1"/>
                </a:solidFill>
                <a:latin typeface="Klee One" pitchFamily="2" charset="-128"/>
                <a:ea typeface="Klee One" pitchFamily="2" charset="-128"/>
                <a:cs typeface="Klee One" pitchFamily="2" charset="-128"/>
              </a:rPr>
              <a:t>Entretien avec les professionnels</a:t>
            </a:r>
          </a:p>
          <a:p>
            <a:r>
              <a:rPr lang="fr-FR" sz="1000" dirty="0">
                <a:solidFill>
                  <a:schemeClr val="tx1"/>
                </a:solidFill>
                <a:latin typeface="Klee One" pitchFamily="2" charset="-128"/>
                <a:ea typeface="Klee One" pitchFamily="2" charset="-128"/>
                <a:cs typeface="Klee One" pitchFamily="2" charset="-128"/>
              </a:rPr>
              <a:t>Entretien avec les membres du CVS/instances participatives</a:t>
            </a:r>
          </a:p>
          <a:p>
            <a:pPr algn="ctr">
              <a:lnSpc>
                <a:spcPct val="150000"/>
              </a:lnSpc>
            </a:pPr>
            <a:r>
              <a:rPr lang="fr-FR" sz="1200" b="1" dirty="0">
                <a:solidFill>
                  <a:schemeClr val="tx1"/>
                </a:solidFill>
                <a:latin typeface="Cavolini" panose="03000502040302020204" pitchFamily="66" charset="0"/>
                <a:cs typeface="Cavolini" panose="03000502040302020204" pitchFamily="66" charset="0"/>
              </a:rPr>
              <a:t> </a:t>
            </a:r>
            <a:endParaRPr lang="fr-FR" sz="1100" dirty="0">
              <a:solidFill>
                <a:schemeClr val="tx1"/>
              </a:solidFill>
            </a:endParaRPr>
          </a:p>
        </p:txBody>
      </p:sp>
      <p:sp>
        <p:nvSpPr>
          <p:cNvPr id="2" name="Rectangle : coins arrondis 1">
            <a:extLst>
              <a:ext uri="{FF2B5EF4-FFF2-40B4-BE49-F238E27FC236}">
                <a16:creationId xmlns:a16="http://schemas.microsoft.com/office/drawing/2014/main" id="{4D7EC273-CD3F-1032-2732-75E6ACA8B508}"/>
              </a:ext>
            </a:extLst>
          </p:cNvPr>
          <p:cNvSpPr/>
          <p:nvPr/>
        </p:nvSpPr>
        <p:spPr>
          <a:xfrm>
            <a:off x="276223" y="8133900"/>
            <a:ext cx="2997141" cy="1323064"/>
          </a:xfrm>
          <a:prstGeom prst="roundRect">
            <a:avLst>
              <a:gd name="adj" fmla="val 12633"/>
            </a:avLst>
          </a:prstGeom>
          <a:solidFill>
            <a:schemeClr val="accent1">
              <a:alpha val="20000"/>
            </a:schemeClr>
          </a:solidFill>
          <a:ln w="6350">
            <a:solidFill>
              <a:srgbClr val="0070C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36000" tIns="36000" rIns="36000" bIns="36000" rtlCol="0" anchor="ctr"/>
          <a:lstStyle/>
          <a:p>
            <a:pPr algn="ctr">
              <a:lnSpc>
                <a:spcPct val="150000"/>
              </a:lnSpc>
              <a:tabLst>
                <a:tab pos="722313" algn="l"/>
              </a:tabLst>
            </a:pPr>
            <a:r>
              <a:rPr lang="fr-FR" sz="1200" b="1" dirty="0">
                <a:solidFill>
                  <a:schemeClr val="tx1"/>
                </a:solidFill>
                <a:latin typeface="Cavolini" panose="03000502040302020204" pitchFamily="66" charset="0"/>
                <a:cs typeface="Cavolini" panose="03000502040302020204" pitchFamily="66" charset="0"/>
              </a:rPr>
              <a:t>CONSULTATION DOCUMENTAIRE</a:t>
            </a:r>
          </a:p>
          <a:p>
            <a:pPr marL="92075">
              <a:tabLst>
                <a:tab pos="722313" algn="l"/>
              </a:tabLst>
            </a:pPr>
            <a:r>
              <a:rPr lang="fr-FR" sz="900" dirty="0">
                <a:solidFill>
                  <a:schemeClr val="tx1"/>
                </a:solidFill>
                <a:latin typeface="Klee One" pitchFamily="2" charset="-128"/>
                <a:ea typeface="Klee One" pitchFamily="2" charset="-128"/>
                <a:cs typeface="Klee One" pitchFamily="2" charset="-128"/>
              </a:rPr>
              <a:t>Procédure interne de déclaration et de traitement des EI </a:t>
            </a:r>
          </a:p>
          <a:p>
            <a:pPr marL="92075">
              <a:tabLst>
                <a:tab pos="722313" algn="l"/>
              </a:tabLst>
            </a:pPr>
            <a:r>
              <a:rPr lang="fr-FR" sz="900" dirty="0">
                <a:solidFill>
                  <a:schemeClr val="tx1"/>
                </a:solidFill>
                <a:latin typeface="Klee One" pitchFamily="2" charset="-128"/>
                <a:ea typeface="Klee One" pitchFamily="2" charset="-128"/>
                <a:cs typeface="Klee One" pitchFamily="2" charset="-128"/>
              </a:rPr>
              <a:t>Support de déclaration d’EI</a:t>
            </a:r>
          </a:p>
          <a:p>
            <a:pPr marL="92075">
              <a:tabLst>
                <a:tab pos="722313" algn="l"/>
              </a:tabLst>
            </a:pPr>
            <a:r>
              <a:rPr lang="fr-FR" sz="900" dirty="0">
                <a:solidFill>
                  <a:schemeClr val="tx1"/>
                </a:solidFill>
                <a:latin typeface="Klee One" pitchFamily="2" charset="-128"/>
                <a:ea typeface="Klee One" pitchFamily="2" charset="-128"/>
                <a:cs typeface="Klee One" pitchFamily="2" charset="-128"/>
              </a:rPr>
              <a:t>Déclaration d’EIGS/dysfonctionnements graves</a:t>
            </a:r>
          </a:p>
          <a:p>
            <a:pPr marL="92075">
              <a:tabLst>
                <a:tab pos="722313" algn="l"/>
              </a:tabLst>
            </a:pPr>
            <a:r>
              <a:rPr lang="fr-FR" sz="900" dirty="0">
                <a:solidFill>
                  <a:schemeClr val="tx1"/>
                </a:solidFill>
                <a:latin typeface="Klee One" pitchFamily="2" charset="-128"/>
                <a:ea typeface="Klee One" pitchFamily="2" charset="-128"/>
                <a:cs typeface="Klee One" pitchFamily="2" charset="-128"/>
              </a:rPr>
              <a:t>Compte rendu d’analyse/ RETEX</a:t>
            </a:r>
          </a:p>
          <a:p>
            <a:pPr marL="92075">
              <a:tabLst>
                <a:tab pos="722313" algn="l"/>
              </a:tabLst>
            </a:pPr>
            <a:r>
              <a:rPr lang="fr-FR" sz="900" dirty="0">
                <a:solidFill>
                  <a:schemeClr val="tx1"/>
                </a:solidFill>
                <a:latin typeface="Klee One" pitchFamily="2" charset="-128"/>
                <a:ea typeface="Klee One" pitchFamily="2" charset="-128"/>
                <a:cs typeface="Klee One" pitchFamily="2" charset="-128"/>
              </a:rPr>
              <a:t>Compte rendu de CVS/instances participatives</a:t>
            </a:r>
          </a:p>
          <a:p>
            <a:pPr marL="92075">
              <a:tabLst>
                <a:tab pos="722313" algn="l"/>
              </a:tabLst>
            </a:pPr>
            <a:r>
              <a:rPr lang="fr-FR" sz="900" dirty="0">
                <a:solidFill>
                  <a:schemeClr val="tx1"/>
                </a:solidFill>
                <a:latin typeface="Klee One" pitchFamily="2" charset="-128"/>
                <a:ea typeface="Klee One" pitchFamily="2" charset="-128"/>
                <a:cs typeface="Klee One" pitchFamily="2" charset="-128"/>
              </a:rPr>
              <a:t>Bilan de déclaration des EI</a:t>
            </a:r>
          </a:p>
        </p:txBody>
      </p:sp>
      <p:sp>
        <p:nvSpPr>
          <p:cNvPr id="19" name="Rectangle : coins arrondis 18">
            <a:extLst>
              <a:ext uri="{FF2B5EF4-FFF2-40B4-BE49-F238E27FC236}">
                <a16:creationId xmlns:a16="http://schemas.microsoft.com/office/drawing/2014/main" id="{09B8D740-B65E-4F27-F48B-F24D74C6DF68}"/>
              </a:ext>
            </a:extLst>
          </p:cNvPr>
          <p:cNvSpPr/>
          <p:nvPr/>
        </p:nvSpPr>
        <p:spPr>
          <a:xfrm>
            <a:off x="2946566" y="5100789"/>
            <a:ext cx="680057" cy="368680"/>
          </a:xfrm>
          <a:prstGeom prst="roundRect">
            <a:avLst/>
          </a:prstGeom>
          <a:blipFill>
            <a:blip r:embed="rId4"/>
            <a:stretch>
              <a:fillRect/>
            </a:stretch>
          </a:blip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4" name="ZoneTexte 3">
            <a:extLst>
              <a:ext uri="{FF2B5EF4-FFF2-40B4-BE49-F238E27FC236}">
                <a16:creationId xmlns:a16="http://schemas.microsoft.com/office/drawing/2014/main" id="{D3703D7F-0E47-FF1D-455F-34F124CC850B}"/>
              </a:ext>
            </a:extLst>
          </p:cNvPr>
          <p:cNvSpPr txBox="1"/>
          <p:nvPr/>
        </p:nvSpPr>
        <p:spPr>
          <a:xfrm>
            <a:off x="747192" y="9442828"/>
            <a:ext cx="2385068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900" dirty="0">
                <a:latin typeface="Klee One" pitchFamily="2" charset="-128"/>
                <a:ea typeface="Klee One" pitchFamily="2" charset="-128"/>
                <a:cs typeface="Klee One" pitchFamily="2" charset="-128"/>
              </a:rPr>
              <a:t>Elaboré avec la participation </a:t>
            </a:r>
            <a:r>
              <a:rPr lang="fr-FR" sz="800" dirty="0"/>
              <a:t>: </a:t>
            </a:r>
          </a:p>
        </p:txBody>
      </p:sp>
      <p:pic>
        <p:nvPicPr>
          <p:cNvPr id="6" name="Image 5">
            <a:extLst>
              <a:ext uri="{FF2B5EF4-FFF2-40B4-BE49-F238E27FC236}">
                <a16:creationId xmlns:a16="http://schemas.microsoft.com/office/drawing/2014/main" id="{CD6CAFBD-DA75-180F-C639-398419AAEB49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583923" y="9469712"/>
            <a:ext cx="3274434" cy="19845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5468677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BD4FE849-DAEA-963A-4288-1420B61F6E3A}"/>
              </a:ext>
            </a:extLst>
          </p:cNvPr>
          <p:cNvSpPr/>
          <p:nvPr/>
        </p:nvSpPr>
        <p:spPr>
          <a:xfrm>
            <a:off x="389593" y="1437631"/>
            <a:ext cx="6120936" cy="1678722"/>
          </a:xfrm>
          <a:prstGeom prst="roundRect">
            <a:avLst>
              <a:gd name="adj" fmla="val 15400"/>
            </a:avLst>
          </a:prstGeom>
          <a:solidFill>
            <a:srgbClr val="FFCCCC">
              <a:alpha val="20000"/>
            </a:srgbClr>
          </a:solidFill>
          <a:ln>
            <a:solidFill>
              <a:srgbClr val="C0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numCol="2" rtlCol="0" anchor="ctr"/>
          <a:lstStyle/>
          <a:p>
            <a:r>
              <a:rPr lang="fr-FR" sz="900" b="1" dirty="0">
                <a:solidFill>
                  <a:schemeClr val="tx1"/>
                </a:solidFill>
                <a:latin typeface="Klee One" pitchFamily="2" charset="-128"/>
                <a:ea typeface="Klee One" pitchFamily="2" charset="-128"/>
                <a:cs typeface="Klee One" pitchFamily="2" charset="-128"/>
              </a:rPr>
              <a:t>Déclaration des EI :</a:t>
            </a:r>
          </a:p>
          <a:p>
            <a:r>
              <a:rPr lang="fr-FR" sz="900" dirty="0">
                <a:solidFill>
                  <a:schemeClr val="tx1"/>
                </a:solidFill>
                <a:latin typeface="Klee One" pitchFamily="2" charset="-128"/>
                <a:ea typeface="Klee One" pitchFamily="2" charset="-128"/>
                <a:cs typeface="Klee One" pitchFamily="2" charset="-128"/>
              </a:rPr>
              <a:t>Etude de 4 déclarations d’EI :</a:t>
            </a:r>
          </a:p>
          <a:p>
            <a:endParaRPr lang="fr-FR" sz="900" dirty="0">
              <a:solidFill>
                <a:schemeClr val="tx1"/>
              </a:solidFill>
              <a:latin typeface="Klee One" pitchFamily="2" charset="-128"/>
              <a:ea typeface="Klee One" pitchFamily="2" charset="-128"/>
              <a:cs typeface="Klee One" pitchFamily="2" charset="-128"/>
            </a:endParaRPr>
          </a:p>
          <a:p>
            <a:pPr marL="182563" indent="-182563"/>
            <a:r>
              <a:rPr lang="fr-FR" sz="900" dirty="0">
                <a:solidFill>
                  <a:schemeClr val="tx1"/>
                </a:solidFill>
                <a:latin typeface="Klee One" pitchFamily="2" charset="-128"/>
                <a:ea typeface="Klee One" pitchFamily="2" charset="-128"/>
                <a:cs typeface="Klee One" pitchFamily="2" charset="-128"/>
              </a:rPr>
              <a:t>Q1 Qualité de la déclaration (répond à la définition,  éléments factuels, actions immédiates)</a:t>
            </a:r>
          </a:p>
          <a:p>
            <a:pPr marL="182563" indent="-182563"/>
            <a:r>
              <a:rPr lang="fr-FR" sz="900" dirty="0">
                <a:solidFill>
                  <a:schemeClr val="tx1"/>
                </a:solidFill>
                <a:latin typeface="Klee One" pitchFamily="2" charset="-128"/>
                <a:ea typeface="Klee One" pitchFamily="2" charset="-128"/>
                <a:cs typeface="Klee One" pitchFamily="2" charset="-128"/>
              </a:rPr>
              <a:t>Q2 Analyse de l’évènement : identification des causes </a:t>
            </a:r>
          </a:p>
          <a:p>
            <a:pPr marL="182563" indent="-182563"/>
            <a:r>
              <a:rPr lang="fr-FR" sz="900" dirty="0">
                <a:solidFill>
                  <a:schemeClr val="tx1"/>
                </a:solidFill>
                <a:latin typeface="Klee One" pitchFamily="2" charset="-128"/>
                <a:ea typeface="Klee One" pitchFamily="2" charset="-128"/>
                <a:cs typeface="Klee One" pitchFamily="2" charset="-128"/>
              </a:rPr>
              <a:t>Q3 Proposition d’actions d’amélioration, suivi des actions / clôture </a:t>
            </a:r>
          </a:p>
          <a:p>
            <a:r>
              <a:rPr lang="fr-FR" sz="900" dirty="0">
                <a:solidFill>
                  <a:schemeClr val="tx1"/>
                </a:solidFill>
                <a:latin typeface="Klee One" pitchFamily="2" charset="-128"/>
                <a:ea typeface="Klee One" pitchFamily="2" charset="-128"/>
                <a:cs typeface="Klee One" pitchFamily="2" charset="-128"/>
              </a:rPr>
              <a:t>Q4 Retour au déclarant</a:t>
            </a:r>
          </a:p>
          <a:p>
            <a:endParaRPr lang="fr-FR" sz="900" dirty="0">
              <a:solidFill>
                <a:schemeClr val="tx1"/>
              </a:solidFill>
              <a:latin typeface="Klee One" pitchFamily="2" charset="-128"/>
              <a:ea typeface="Klee One" pitchFamily="2" charset="-128"/>
              <a:cs typeface="Klee One" pitchFamily="2" charset="-128"/>
            </a:endParaRPr>
          </a:p>
        </p:txBody>
      </p:sp>
      <p:pic>
        <p:nvPicPr>
          <p:cNvPr id="3" name="Image 2" descr="Une image contenant Graphique, Police, graphisme, logo&#10;&#10;Description générée automatiquement">
            <a:extLst>
              <a:ext uri="{FF2B5EF4-FFF2-40B4-BE49-F238E27FC236}">
                <a16:creationId xmlns:a16="http://schemas.microsoft.com/office/drawing/2014/main" id="{3B3DE70B-38CF-3F8F-A98E-6161EC0C0E19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62134" y="50677"/>
            <a:ext cx="1263822" cy="318090"/>
          </a:xfrm>
          <a:prstGeom prst="rect">
            <a:avLst/>
          </a:prstGeom>
        </p:spPr>
      </p:pic>
      <p:sp>
        <p:nvSpPr>
          <p:cNvPr id="4" name="Rectangle : coins arrondis 3">
            <a:extLst>
              <a:ext uri="{FF2B5EF4-FFF2-40B4-BE49-F238E27FC236}">
                <a16:creationId xmlns:a16="http://schemas.microsoft.com/office/drawing/2014/main" id="{87CB6D62-87BB-2F52-5A8E-5CA6E1E7208F}"/>
              </a:ext>
            </a:extLst>
          </p:cNvPr>
          <p:cNvSpPr/>
          <p:nvPr/>
        </p:nvSpPr>
        <p:spPr>
          <a:xfrm>
            <a:off x="187028" y="39822"/>
            <a:ext cx="1120328" cy="477113"/>
          </a:xfrm>
          <a:prstGeom prst="round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accent1"/>
          </a:fontRef>
        </p:style>
        <p:txBody>
          <a:bodyPr rtlCol="0" anchor="ctr"/>
          <a:lstStyle/>
          <a:p>
            <a:pPr algn="ctr"/>
            <a:r>
              <a:rPr lang="fr-FR" dirty="0">
                <a:ln>
                  <a:solidFill>
                    <a:srgbClr val="0070C0"/>
                  </a:solidFill>
                </a:ln>
                <a:noFill/>
              </a:rPr>
              <a:t>Logo ESMS</a:t>
            </a:r>
          </a:p>
        </p:txBody>
      </p:sp>
      <p:sp>
        <p:nvSpPr>
          <p:cNvPr id="5" name="ZoneTexte 4">
            <a:extLst>
              <a:ext uri="{FF2B5EF4-FFF2-40B4-BE49-F238E27FC236}">
                <a16:creationId xmlns:a16="http://schemas.microsoft.com/office/drawing/2014/main" id="{5EA8109F-93E0-B0D0-0361-184AB4029D37}"/>
              </a:ext>
            </a:extLst>
          </p:cNvPr>
          <p:cNvSpPr txBox="1"/>
          <p:nvPr/>
        </p:nvSpPr>
        <p:spPr>
          <a:xfrm>
            <a:off x="276223" y="374740"/>
            <a:ext cx="6581778" cy="59247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fr-FR" sz="1050" b="1" dirty="0">
                <a:solidFill>
                  <a:schemeClr val="tx1"/>
                </a:solidFill>
                <a:latin typeface="Cavolini" panose="03000502040302020204" pitchFamily="66" charset="0"/>
                <a:cs typeface="Cavolini" panose="03000502040302020204" pitchFamily="66" charset="0"/>
              </a:rPr>
              <a:t>Audit Système</a:t>
            </a:r>
          </a:p>
          <a:p>
            <a:pPr algn="ctr"/>
            <a:r>
              <a:rPr lang="fr-FR" sz="1100" b="1" dirty="0">
                <a:solidFill>
                  <a:srgbClr val="0070C0"/>
                </a:solidFill>
                <a:latin typeface="Cavolini" panose="03000502040302020204" pitchFamily="66" charset="0"/>
                <a:cs typeface="Cavolini" panose="03000502040302020204" pitchFamily="66" charset="0"/>
              </a:rPr>
              <a:t>Critères impératifs </a:t>
            </a:r>
          </a:p>
          <a:p>
            <a:pPr algn="ctr"/>
            <a:r>
              <a:rPr lang="fr-FR" sz="1100" b="1" dirty="0">
                <a:solidFill>
                  <a:srgbClr val="0070C0"/>
                </a:solidFill>
                <a:latin typeface="Cavolini" panose="03000502040302020204" pitchFamily="66" charset="0"/>
                <a:cs typeface="Cavolini" panose="03000502040302020204" pitchFamily="66" charset="0"/>
              </a:rPr>
              <a:t>3-13 :  L'ESSMS assure le recueil et le traitement des évènements indésirables (EI).</a:t>
            </a:r>
          </a:p>
        </p:txBody>
      </p:sp>
      <p:sp>
        <p:nvSpPr>
          <p:cNvPr id="16" name="Rectangle : coins arrondis 15">
            <a:extLst>
              <a:ext uri="{FF2B5EF4-FFF2-40B4-BE49-F238E27FC236}">
                <a16:creationId xmlns:a16="http://schemas.microsoft.com/office/drawing/2014/main" id="{2475F62C-25AE-4461-F912-93517E94D4DD}"/>
              </a:ext>
            </a:extLst>
          </p:cNvPr>
          <p:cNvSpPr/>
          <p:nvPr/>
        </p:nvSpPr>
        <p:spPr>
          <a:xfrm>
            <a:off x="409238" y="4728645"/>
            <a:ext cx="6101290" cy="1519528"/>
          </a:xfrm>
          <a:prstGeom prst="roundRect">
            <a:avLst>
              <a:gd name="adj" fmla="val 14323"/>
            </a:avLst>
          </a:prstGeom>
          <a:solidFill>
            <a:srgbClr val="FFCCCC">
              <a:alpha val="20000"/>
            </a:srgbClr>
          </a:solidFill>
          <a:ln>
            <a:solidFill>
              <a:srgbClr val="C0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fr-FR" sz="1050" b="1" dirty="0">
                <a:solidFill>
                  <a:schemeClr val="tx1"/>
                </a:solidFill>
                <a:latin typeface="Klee One" pitchFamily="2" charset="-128"/>
                <a:ea typeface="Klee One" pitchFamily="2" charset="-128"/>
                <a:cs typeface="Klee One" pitchFamily="2" charset="-128"/>
              </a:rPr>
              <a:t>Signalement d’un EIGS ou d’un dysfonctionnement grave aux autorités de tutelles :</a:t>
            </a:r>
          </a:p>
          <a:p>
            <a:r>
              <a:rPr lang="fr-FR" sz="900" dirty="0">
                <a:solidFill>
                  <a:schemeClr val="tx1"/>
                </a:solidFill>
                <a:latin typeface="Klee One" pitchFamily="2" charset="-128"/>
                <a:ea typeface="Klee One" pitchFamily="2" charset="-128"/>
                <a:cs typeface="Klee One" pitchFamily="2" charset="-128"/>
              </a:rPr>
              <a:t>Si possible étude d’un signalement fait par la structure, sinon dispositions prévues dans la procédure</a:t>
            </a:r>
          </a:p>
          <a:p>
            <a:r>
              <a:rPr lang="fr-FR" sz="1050" dirty="0">
                <a:solidFill>
                  <a:schemeClr val="tx1"/>
                </a:solidFill>
                <a:latin typeface="Klee One" pitchFamily="2" charset="-128"/>
                <a:ea typeface="Klee One" pitchFamily="2" charset="-128"/>
                <a:cs typeface="Klee One" pitchFamily="2" charset="-128"/>
              </a:rPr>
              <a:t> </a:t>
            </a:r>
          </a:p>
          <a:p>
            <a:r>
              <a:rPr lang="fr-FR" sz="600" i="1" dirty="0">
                <a:solidFill>
                  <a:schemeClr val="tx1"/>
                </a:solidFill>
                <a:latin typeface="Klee One" pitchFamily="2" charset="-128"/>
                <a:ea typeface="Klee One" pitchFamily="2" charset="-128"/>
                <a:cs typeface="Klee One" pitchFamily="2" charset="-128"/>
              </a:rPr>
              <a:t>Noter 4 si réalisé et 0 non réalisé</a:t>
            </a:r>
          </a:p>
          <a:p>
            <a:r>
              <a:rPr lang="fr-FR" sz="900" dirty="0">
                <a:solidFill>
                  <a:schemeClr val="tx1"/>
                </a:solidFill>
                <a:latin typeface="Klee One" pitchFamily="2" charset="-128"/>
                <a:ea typeface="Klee One" pitchFamily="2" charset="-128"/>
                <a:cs typeface="Klee One" pitchFamily="2" charset="-128"/>
              </a:rPr>
              <a:t>Q1 Les modalités de signalement sont connues : quoi signaler, quand et comment</a:t>
            </a:r>
          </a:p>
          <a:p>
            <a:r>
              <a:rPr lang="fr-FR" sz="900" dirty="0">
                <a:solidFill>
                  <a:schemeClr val="tx1"/>
                </a:solidFill>
                <a:latin typeface="Klee One" pitchFamily="2" charset="-128"/>
                <a:ea typeface="Klee One" pitchFamily="2" charset="-128"/>
                <a:cs typeface="Klee One" pitchFamily="2" charset="-128"/>
              </a:rPr>
              <a:t>Q2 L’information à la personne et ou ses proches est réalisée</a:t>
            </a:r>
          </a:p>
          <a:p>
            <a:r>
              <a:rPr lang="fr-FR" sz="900" dirty="0">
                <a:solidFill>
                  <a:schemeClr val="tx1"/>
                </a:solidFill>
                <a:latin typeface="Klee One" pitchFamily="2" charset="-128"/>
                <a:ea typeface="Klee One" pitchFamily="2" charset="-128"/>
                <a:cs typeface="Klee One" pitchFamily="2" charset="-128"/>
              </a:rPr>
              <a:t>Q3 Les modalités d’analyse sont connues : professionnels participants à l’analyse </a:t>
            </a:r>
          </a:p>
          <a:p>
            <a:r>
              <a:rPr lang="fr-FR" sz="900" dirty="0">
                <a:solidFill>
                  <a:schemeClr val="tx1"/>
                </a:solidFill>
                <a:latin typeface="Klee One" pitchFamily="2" charset="-128"/>
                <a:ea typeface="Klee One" pitchFamily="2" charset="-128"/>
                <a:cs typeface="Klee One" pitchFamily="2" charset="-128"/>
              </a:rPr>
              <a:t>(personne impliquée, pluridisciplinarité), chronologie, méthode d’analyse systémique</a:t>
            </a:r>
          </a:p>
          <a:p>
            <a:pPr marL="182563" indent="-182563"/>
            <a:r>
              <a:rPr lang="fr-FR" sz="900" dirty="0">
                <a:solidFill>
                  <a:schemeClr val="tx1"/>
                </a:solidFill>
                <a:latin typeface="Klee One" pitchFamily="2" charset="-128"/>
                <a:ea typeface="Klee One" pitchFamily="2" charset="-128"/>
                <a:cs typeface="Klee One" pitchFamily="2" charset="-128"/>
              </a:rPr>
              <a:t>Q4 Un plan d’action d’amélioration existe et suivi des actions en place </a:t>
            </a:r>
          </a:p>
          <a:p>
            <a:pPr marL="182563" indent="-182563"/>
            <a:endParaRPr lang="fr-FR" sz="900" dirty="0">
              <a:solidFill>
                <a:schemeClr val="tx1"/>
              </a:solidFill>
              <a:latin typeface="Klee One" pitchFamily="2" charset="-128"/>
              <a:ea typeface="Klee One" pitchFamily="2" charset="-128"/>
              <a:cs typeface="Klee One" pitchFamily="2" charset="-128"/>
            </a:endParaRPr>
          </a:p>
        </p:txBody>
      </p:sp>
      <p:sp>
        <p:nvSpPr>
          <p:cNvPr id="17" name="Rectangle : coins arrondis 16">
            <a:extLst>
              <a:ext uri="{FF2B5EF4-FFF2-40B4-BE49-F238E27FC236}">
                <a16:creationId xmlns:a16="http://schemas.microsoft.com/office/drawing/2014/main" id="{9A211F60-A04E-EBED-3033-3BF6714D3B74}"/>
              </a:ext>
            </a:extLst>
          </p:cNvPr>
          <p:cNvSpPr/>
          <p:nvPr/>
        </p:nvSpPr>
        <p:spPr>
          <a:xfrm>
            <a:off x="409239" y="3172975"/>
            <a:ext cx="6089118" cy="1461433"/>
          </a:xfrm>
          <a:prstGeom prst="roundRect">
            <a:avLst>
              <a:gd name="adj" fmla="val 12367"/>
            </a:avLst>
          </a:prstGeom>
          <a:solidFill>
            <a:srgbClr val="FFCCCC">
              <a:alpha val="20000"/>
            </a:srgbClr>
          </a:solidFill>
          <a:ln>
            <a:solidFill>
              <a:srgbClr val="C0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numCol="1" rtlCol="0" anchor="ctr"/>
          <a:lstStyle/>
          <a:p>
            <a:r>
              <a:rPr lang="fr-FR" sz="1050" b="1" dirty="0">
                <a:solidFill>
                  <a:schemeClr val="tx1"/>
                </a:solidFill>
                <a:latin typeface="Klee One" pitchFamily="2" charset="-128"/>
                <a:ea typeface="Klee One" pitchFamily="2" charset="-128"/>
                <a:cs typeface="Klee One" pitchFamily="2" charset="-128"/>
              </a:rPr>
              <a:t>Les professionnels : </a:t>
            </a:r>
          </a:p>
          <a:p>
            <a:r>
              <a:rPr lang="fr-FR" sz="900" dirty="0">
                <a:solidFill>
                  <a:schemeClr val="tx1"/>
                </a:solidFill>
                <a:latin typeface="Klee One" pitchFamily="2" charset="-128"/>
                <a:ea typeface="Klee One" pitchFamily="2" charset="-128"/>
                <a:cs typeface="Klee One" pitchFamily="2" charset="-128"/>
              </a:rPr>
              <a:t>Interviewer 4 professionnels</a:t>
            </a:r>
          </a:p>
          <a:p>
            <a:endParaRPr lang="fr-FR" sz="900" dirty="0">
              <a:solidFill>
                <a:schemeClr val="tx1"/>
              </a:solidFill>
              <a:latin typeface="Klee One" pitchFamily="2" charset="-128"/>
              <a:ea typeface="Klee One" pitchFamily="2" charset="-128"/>
              <a:cs typeface="Klee One" pitchFamily="2" charset="-128"/>
            </a:endParaRPr>
          </a:p>
          <a:p>
            <a:r>
              <a:rPr lang="fr-FR" sz="1050" dirty="0">
                <a:solidFill>
                  <a:schemeClr val="tx1"/>
                </a:solidFill>
                <a:latin typeface="Klee One" pitchFamily="2" charset="-128"/>
                <a:ea typeface="Klee One" pitchFamily="2" charset="-128"/>
                <a:cs typeface="Klee One" pitchFamily="2" charset="-128"/>
                <a:sym typeface="Webdings" panose="05030102010509060703" pitchFamily="18" charset="2"/>
              </a:rPr>
              <a:t>Q1 :</a:t>
            </a:r>
            <a:r>
              <a:rPr lang="fr-FR" sz="1050" dirty="0">
                <a:solidFill>
                  <a:schemeClr val="tx1"/>
                </a:solidFill>
                <a:latin typeface="Klee One" pitchFamily="2" charset="-128"/>
                <a:ea typeface="Klee One" pitchFamily="2" charset="-128"/>
                <a:cs typeface="Klee One" pitchFamily="2" charset="-128"/>
              </a:rPr>
              <a:t>Avez-vous été sensibilisés à la déclaration des EI </a:t>
            </a:r>
          </a:p>
          <a:p>
            <a:r>
              <a:rPr lang="fr-FR" sz="1050" dirty="0">
                <a:solidFill>
                  <a:schemeClr val="tx1"/>
                </a:solidFill>
                <a:latin typeface="Klee One" pitchFamily="2" charset="-128"/>
                <a:ea typeface="Klee One" pitchFamily="2" charset="-128"/>
                <a:cs typeface="Klee One" pitchFamily="2" charset="-128"/>
              </a:rPr>
              <a:t>Q2: Connaissez Vous les modalités de déclaration</a:t>
            </a:r>
          </a:p>
          <a:p>
            <a:r>
              <a:rPr lang="fr-FR" sz="1050" dirty="0">
                <a:solidFill>
                  <a:schemeClr val="tx1"/>
                </a:solidFill>
                <a:latin typeface="Klee One" pitchFamily="2" charset="-128"/>
                <a:ea typeface="Klee One" pitchFamily="2" charset="-128"/>
                <a:cs typeface="Klee One" pitchFamily="2" charset="-128"/>
                <a:sym typeface="Webdings" panose="05030102010509060703" pitchFamily="18" charset="2"/>
              </a:rPr>
              <a:t>Q3 Avez-vous</a:t>
            </a:r>
            <a:r>
              <a:rPr lang="fr-FR" sz="1050" dirty="0">
                <a:solidFill>
                  <a:schemeClr val="tx1"/>
                </a:solidFill>
                <a:latin typeface="Klee One" pitchFamily="2" charset="-128"/>
                <a:ea typeface="Klee One" pitchFamily="2" charset="-128"/>
                <a:cs typeface="Klee One" pitchFamily="2" charset="-128"/>
              </a:rPr>
              <a:t> déjà déclaré un EI </a:t>
            </a:r>
          </a:p>
          <a:p>
            <a:r>
              <a:rPr lang="fr-FR" sz="1050" dirty="0">
                <a:solidFill>
                  <a:schemeClr val="tx1"/>
                </a:solidFill>
                <a:latin typeface="Klee One" pitchFamily="2" charset="-128"/>
                <a:ea typeface="Klee One" pitchFamily="2" charset="-128"/>
                <a:cs typeface="Klee One" pitchFamily="2" charset="-128"/>
              </a:rPr>
              <a:t>Q4 Avez-vous reçu des retours d’expérience </a:t>
            </a:r>
          </a:p>
          <a:p>
            <a:r>
              <a:rPr lang="fr-FR" sz="1050" dirty="0">
                <a:solidFill>
                  <a:schemeClr val="tx1"/>
                </a:solidFill>
                <a:latin typeface="Klee One" pitchFamily="2" charset="-128"/>
                <a:ea typeface="Klee One" pitchFamily="2" charset="-128"/>
                <a:cs typeface="Klee One" pitchFamily="2" charset="-128"/>
              </a:rPr>
              <a:t>suite à des déclarations d’EI ou d’EIGS </a:t>
            </a:r>
          </a:p>
        </p:txBody>
      </p:sp>
      <p:sp>
        <p:nvSpPr>
          <p:cNvPr id="2" name="Rectangle : coins arrondis 1">
            <a:extLst>
              <a:ext uri="{FF2B5EF4-FFF2-40B4-BE49-F238E27FC236}">
                <a16:creationId xmlns:a16="http://schemas.microsoft.com/office/drawing/2014/main" id="{7E8A4F27-C61E-8BF2-39A6-4DF5DDCFF507}"/>
              </a:ext>
            </a:extLst>
          </p:cNvPr>
          <p:cNvSpPr/>
          <p:nvPr/>
        </p:nvSpPr>
        <p:spPr>
          <a:xfrm>
            <a:off x="421412" y="6324429"/>
            <a:ext cx="6089116" cy="1038234"/>
          </a:xfrm>
          <a:prstGeom prst="roundRect">
            <a:avLst>
              <a:gd name="adj" fmla="val 15400"/>
            </a:avLst>
          </a:prstGeom>
          <a:solidFill>
            <a:srgbClr val="FFCCCC">
              <a:alpha val="20000"/>
            </a:srgbClr>
          </a:solidFill>
          <a:ln>
            <a:solidFill>
              <a:srgbClr val="C0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fr-FR" sz="1050" b="1" dirty="0">
                <a:solidFill>
                  <a:schemeClr val="tx1"/>
                </a:solidFill>
                <a:latin typeface="Klee One" pitchFamily="2" charset="-128"/>
                <a:ea typeface="Klee One" pitchFamily="2" charset="-128"/>
                <a:cs typeface="Klee One" pitchFamily="2" charset="-128"/>
              </a:rPr>
              <a:t>Bilan des EI / EIGS</a:t>
            </a:r>
          </a:p>
          <a:p>
            <a:endParaRPr lang="fr-FR" sz="700" i="1" dirty="0">
              <a:solidFill>
                <a:schemeClr val="tx1"/>
              </a:solidFill>
              <a:latin typeface="Klee One" pitchFamily="2" charset="-128"/>
              <a:ea typeface="Klee One" pitchFamily="2" charset="-128"/>
              <a:cs typeface="Klee One" pitchFamily="2" charset="-128"/>
            </a:endParaRPr>
          </a:p>
          <a:p>
            <a:r>
              <a:rPr lang="fr-FR" sz="600" i="1" dirty="0">
                <a:solidFill>
                  <a:schemeClr val="tx1"/>
                </a:solidFill>
                <a:latin typeface="Klee One" pitchFamily="2" charset="-128"/>
                <a:ea typeface="Klee One" pitchFamily="2" charset="-128"/>
                <a:cs typeface="Klee One" pitchFamily="2" charset="-128"/>
              </a:rPr>
              <a:t>Noter 4 si réalisé et 0 non réalisé</a:t>
            </a:r>
            <a:endParaRPr lang="fr-FR" sz="600" b="1" dirty="0">
              <a:solidFill>
                <a:schemeClr val="tx1"/>
              </a:solidFill>
              <a:latin typeface="Klee One" pitchFamily="2" charset="-128"/>
              <a:ea typeface="Klee One" pitchFamily="2" charset="-128"/>
              <a:cs typeface="Klee One" pitchFamily="2" charset="-128"/>
            </a:endParaRPr>
          </a:p>
          <a:p>
            <a:r>
              <a:rPr lang="fr-FR" sz="900" dirty="0">
                <a:solidFill>
                  <a:schemeClr val="tx1"/>
                </a:solidFill>
                <a:latin typeface="Klee One" pitchFamily="2" charset="-128"/>
                <a:ea typeface="Klee One" pitchFamily="2" charset="-128"/>
                <a:cs typeface="Klee One" pitchFamily="2" charset="-128"/>
                <a:sym typeface="Webdings" panose="05030102010509060703" pitchFamily="18" charset="2"/>
              </a:rPr>
              <a:t>Q1 </a:t>
            </a:r>
            <a:r>
              <a:rPr lang="fr-FR" sz="900" dirty="0">
                <a:solidFill>
                  <a:schemeClr val="tx1"/>
                </a:solidFill>
                <a:latin typeface="Klee One" pitchFamily="2" charset="-128"/>
                <a:ea typeface="Klee One" pitchFamily="2" charset="-128"/>
                <a:cs typeface="Klee One" pitchFamily="2" charset="-128"/>
              </a:rPr>
              <a:t>Un bilan annuel existe </a:t>
            </a:r>
          </a:p>
          <a:p>
            <a:r>
              <a:rPr lang="fr-FR" sz="900" dirty="0">
                <a:solidFill>
                  <a:schemeClr val="tx1"/>
                </a:solidFill>
                <a:latin typeface="Klee One" pitchFamily="2" charset="-128"/>
                <a:ea typeface="Klee One" pitchFamily="2" charset="-128"/>
                <a:cs typeface="Klee One" pitchFamily="2" charset="-128"/>
                <a:sym typeface="Webdings" panose="05030102010509060703" pitchFamily="18" charset="2"/>
              </a:rPr>
              <a:t>Q2 </a:t>
            </a:r>
            <a:r>
              <a:rPr lang="fr-FR" sz="900" dirty="0">
                <a:solidFill>
                  <a:schemeClr val="tx1"/>
                </a:solidFill>
                <a:latin typeface="Klee One" pitchFamily="2" charset="-128"/>
                <a:ea typeface="Klee One" pitchFamily="2" charset="-128"/>
                <a:cs typeface="Klee One" pitchFamily="2" charset="-128"/>
              </a:rPr>
              <a:t>Le bilan intègre une analyse et des actions dans le plan d’actions qualité</a:t>
            </a:r>
          </a:p>
          <a:p>
            <a:r>
              <a:rPr lang="fr-FR" sz="900" dirty="0">
                <a:solidFill>
                  <a:schemeClr val="tx1"/>
                </a:solidFill>
                <a:latin typeface="Klee One" pitchFamily="2" charset="-128"/>
                <a:ea typeface="Klee One" pitchFamily="2" charset="-128"/>
                <a:cs typeface="Klee One" pitchFamily="2" charset="-128"/>
                <a:sym typeface="Webdings" panose="05030102010509060703" pitchFamily="18" charset="2"/>
              </a:rPr>
              <a:t>Q3</a:t>
            </a:r>
            <a:r>
              <a:rPr lang="fr-FR" sz="900" dirty="0">
                <a:solidFill>
                  <a:schemeClr val="tx1"/>
                </a:solidFill>
                <a:latin typeface="Klee One" pitchFamily="2" charset="-128"/>
                <a:ea typeface="Klee One" pitchFamily="2" charset="-128"/>
                <a:cs typeface="Klee One" pitchFamily="2" charset="-128"/>
              </a:rPr>
              <a:t> Le bilan est présenté aux équipes </a:t>
            </a:r>
          </a:p>
          <a:p>
            <a:r>
              <a:rPr lang="fr-FR" sz="900" dirty="0">
                <a:solidFill>
                  <a:schemeClr val="tx1"/>
                </a:solidFill>
                <a:latin typeface="Klee One" pitchFamily="2" charset="-128"/>
                <a:ea typeface="Klee One" pitchFamily="2" charset="-128"/>
                <a:cs typeface="Klee One" pitchFamily="2" charset="-128"/>
                <a:sym typeface="Webdings" panose="05030102010509060703" pitchFamily="18" charset="2"/>
              </a:rPr>
              <a:t>Q4 </a:t>
            </a:r>
            <a:r>
              <a:rPr lang="fr-FR" sz="900" dirty="0">
                <a:solidFill>
                  <a:schemeClr val="tx1"/>
                </a:solidFill>
                <a:latin typeface="Klee One" pitchFamily="2" charset="-128"/>
                <a:ea typeface="Klee One" pitchFamily="2" charset="-128"/>
                <a:cs typeface="Klee One" pitchFamily="2" charset="-128"/>
              </a:rPr>
              <a:t>Le bilan est présenté au CVS / représentant</a:t>
            </a:r>
          </a:p>
        </p:txBody>
      </p:sp>
      <p:sp>
        <p:nvSpPr>
          <p:cNvPr id="10" name="Rectangle : coins arrondis 9">
            <a:extLst>
              <a:ext uri="{FF2B5EF4-FFF2-40B4-BE49-F238E27FC236}">
                <a16:creationId xmlns:a16="http://schemas.microsoft.com/office/drawing/2014/main" id="{95572427-577C-E37B-F918-1DDDEAF36B90}"/>
              </a:ext>
            </a:extLst>
          </p:cNvPr>
          <p:cNvSpPr/>
          <p:nvPr/>
        </p:nvSpPr>
        <p:spPr>
          <a:xfrm>
            <a:off x="462596" y="7456950"/>
            <a:ext cx="2264747" cy="1161583"/>
          </a:xfrm>
          <a:prstGeom prst="roundRect">
            <a:avLst>
              <a:gd name="adj" fmla="val 15400"/>
            </a:avLst>
          </a:prstGeom>
          <a:solidFill>
            <a:schemeClr val="accent1">
              <a:lumMod val="20000"/>
              <a:lumOff val="80000"/>
              <a:alpha val="20000"/>
            </a:schemeClr>
          </a:solidFill>
          <a:ln>
            <a:solidFill>
              <a:srgbClr val="C0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>
              <a:lnSpc>
                <a:spcPct val="150000"/>
              </a:lnSpc>
            </a:pPr>
            <a:r>
              <a:rPr lang="fr-FR" sz="900" b="1" dirty="0">
                <a:solidFill>
                  <a:schemeClr val="tx1"/>
                </a:solidFill>
                <a:latin typeface="Klee One" pitchFamily="2" charset="-128"/>
                <a:ea typeface="Klee One" pitchFamily="2" charset="-128"/>
                <a:cs typeface="Klee One" pitchFamily="2" charset="-128"/>
              </a:rPr>
              <a:t>Déclaration		 __/16 pts</a:t>
            </a:r>
          </a:p>
          <a:p>
            <a:pPr>
              <a:lnSpc>
                <a:spcPct val="150000"/>
              </a:lnSpc>
            </a:pPr>
            <a:r>
              <a:rPr lang="fr-FR" sz="900" b="1" dirty="0">
                <a:solidFill>
                  <a:schemeClr val="tx1"/>
                </a:solidFill>
                <a:latin typeface="Klee One" pitchFamily="2" charset="-128"/>
                <a:ea typeface="Klee One" pitchFamily="2" charset="-128"/>
                <a:cs typeface="Klee One" pitchFamily="2" charset="-128"/>
              </a:rPr>
              <a:t>Les professionnels	 __/16 pts</a:t>
            </a:r>
          </a:p>
          <a:p>
            <a:pPr>
              <a:lnSpc>
                <a:spcPct val="150000"/>
              </a:lnSpc>
            </a:pPr>
            <a:r>
              <a:rPr lang="fr-FR" sz="900" b="1" dirty="0">
                <a:solidFill>
                  <a:schemeClr val="tx1"/>
                </a:solidFill>
                <a:latin typeface="Klee One" pitchFamily="2" charset="-128"/>
                <a:ea typeface="Klee One" pitchFamily="2" charset="-128"/>
                <a:cs typeface="Klee One" pitchFamily="2" charset="-128"/>
              </a:rPr>
              <a:t>Signalement		 __/16 pts</a:t>
            </a:r>
          </a:p>
          <a:p>
            <a:pPr>
              <a:lnSpc>
                <a:spcPct val="150000"/>
              </a:lnSpc>
            </a:pPr>
            <a:r>
              <a:rPr lang="fr-FR" sz="900" b="1" dirty="0">
                <a:solidFill>
                  <a:schemeClr val="tx1"/>
                </a:solidFill>
                <a:latin typeface="Klee One" pitchFamily="2" charset="-128"/>
                <a:ea typeface="Klee One" pitchFamily="2" charset="-128"/>
                <a:cs typeface="Klee One" pitchFamily="2" charset="-128"/>
              </a:rPr>
              <a:t>Bilan des EI / EIGS	 __/16 pts</a:t>
            </a:r>
          </a:p>
          <a:p>
            <a:pPr>
              <a:lnSpc>
                <a:spcPct val="150000"/>
              </a:lnSpc>
            </a:pPr>
            <a:endParaRPr lang="fr-FR" sz="900" dirty="0">
              <a:solidFill>
                <a:schemeClr val="tx1"/>
              </a:solidFill>
              <a:latin typeface="Klee One" pitchFamily="2" charset="-128"/>
              <a:ea typeface="Klee One" pitchFamily="2" charset="-128"/>
              <a:cs typeface="Klee One" pitchFamily="2" charset="-128"/>
            </a:endParaRPr>
          </a:p>
        </p:txBody>
      </p:sp>
      <p:sp>
        <p:nvSpPr>
          <p:cNvPr id="11" name="Rectangle : coins arrondis 10">
            <a:extLst>
              <a:ext uri="{FF2B5EF4-FFF2-40B4-BE49-F238E27FC236}">
                <a16:creationId xmlns:a16="http://schemas.microsoft.com/office/drawing/2014/main" id="{062C5520-7772-6BE5-B657-E3B6F67A0514}"/>
              </a:ext>
            </a:extLst>
          </p:cNvPr>
          <p:cNvSpPr/>
          <p:nvPr/>
        </p:nvSpPr>
        <p:spPr>
          <a:xfrm>
            <a:off x="2985476" y="7416109"/>
            <a:ext cx="3525051" cy="2024876"/>
          </a:xfrm>
          <a:prstGeom prst="roundRect">
            <a:avLst>
              <a:gd name="adj" fmla="val 7998"/>
            </a:avLst>
          </a:prstGeom>
          <a:solidFill>
            <a:schemeClr val="bg1">
              <a:lumMod val="95000"/>
              <a:alpha val="20000"/>
            </a:schemeClr>
          </a:solidFill>
          <a:ln>
            <a:solidFill>
              <a:srgbClr val="C0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 lang="fr-FR" sz="1050" dirty="0">
              <a:solidFill>
                <a:schemeClr val="tx1"/>
              </a:solidFill>
              <a:latin typeface="Klee One" pitchFamily="2" charset="-128"/>
              <a:ea typeface="Klee One" pitchFamily="2" charset="-128"/>
              <a:cs typeface="Klee One" pitchFamily="2" charset="-128"/>
            </a:endParaRPr>
          </a:p>
        </p:txBody>
      </p:sp>
      <p:grpSp>
        <p:nvGrpSpPr>
          <p:cNvPr id="6" name="Groupe 5">
            <a:extLst>
              <a:ext uri="{FF2B5EF4-FFF2-40B4-BE49-F238E27FC236}">
                <a16:creationId xmlns:a16="http://schemas.microsoft.com/office/drawing/2014/main" id="{BD7B979D-7E88-B1B8-2C9D-1E83312D4FC9}"/>
              </a:ext>
            </a:extLst>
          </p:cNvPr>
          <p:cNvGrpSpPr/>
          <p:nvPr/>
        </p:nvGrpSpPr>
        <p:grpSpPr>
          <a:xfrm>
            <a:off x="537612" y="8646278"/>
            <a:ext cx="1578208" cy="864485"/>
            <a:chOff x="276223" y="6250300"/>
            <a:chExt cx="1532123" cy="752886"/>
          </a:xfrm>
        </p:grpSpPr>
        <p:pic>
          <p:nvPicPr>
            <p:cNvPr id="12" name="Image 11" descr="Une image contenant noir, obscurité&#10;&#10;Description générée automatiquement">
              <a:extLst>
                <a:ext uri="{FF2B5EF4-FFF2-40B4-BE49-F238E27FC236}">
                  <a16:creationId xmlns:a16="http://schemas.microsoft.com/office/drawing/2014/main" id="{E607053A-4221-ADBC-2B8E-7AB9EB8AADAD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76223" y="6250300"/>
              <a:ext cx="341000" cy="341000"/>
            </a:xfrm>
            <a:prstGeom prst="rect">
              <a:avLst/>
            </a:prstGeom>
          </p:spPr>
        </p:pic>
        <p:sp>
          <p:nvSpPr>
            <p:cNvPr id="13" name="ZoneTexte 12">
              <a:extLst>
                <a:ext uri="{FF2B5EF4-FFF2-40B4-BE49-F238E27FC236}">
                  <a16:creationId xmlns:a16="http://schemas.microsoft.com/office/drawing/2014/main" id="{2EB20B55-FD60-B14F-1B64-1E3DA71D269B}"/>
                </a:ext>
              </a:extLst>
            </p:cNvPr>
            <p:cNvSpPr txBox="1"/>
            <p:nvPr/>
          </p:nvSpPr>
          <p:spPr>
            <a:xfrm>
              <a:off x="612185" y="6282300"/>
              <a:ext cx="1196161" cy="27699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fr-FR" sz="1200" dirty="0">
                  <a:latin typeface="Klee One" pitchFamily="2" charset="-128"/>
                  <a:ea typeface="Klee One" pitchFamily="2" charset="-128"/>
                  <a:cs typeface="Klee One" pitchFamily="2" charset="-128"/>
                </a:rPr>
                <a:t>Le __ / __ / __</a:t>
              </a:r>
            </a:p>
          </p:txBody>
        </p:sp>
        <p:pic>
          <p:nvPicPr>
            <p:cNvPr id="14" name="Image 13" descr="Une image contenant noir, obscurité&#10;&#10;Description générée automatiquement">
              <a:extLst>
                <a:ext uri="{FF2B5EF4-FFF2-40B4-BE49-F238E27FC236}">
                  <a16:creationId xmlns:a16="http://schemas.microsoft.com/office/drawing/2014/main" id="{7DD449D8-D5D4-730D-4E9B-EBDD071E7425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76223" y="6661186"/>
              <a:ext cx="342000" cy="342000"/>
            </a:xfrm>
            <a:prstGeom prst="rect">
              <a:avLst/>
            </a:prstGeom>
          </p:spPr>
        </p:pic>
        <p:sp>
          <p:nvSpPr>
            <p:cNvPr id="15" name="ZoneTexte 14">
              <a:extLst>
                <a:ext uri="{FF2B5EF4-FFF2-40B4-BE49-F238E27FC236}">
                  <a16:creationId xmlns:a16="http://schemas.microsoft.com/office/drawing/2014/main" id="{957FEBD7-D13D-BC93-308C-58BD0A15C456}"/>
                </a:ext>
              </a:extLst>
            </p:cNvPr>
            <p:cNvSpPr txBox="1"/>
            <p:nvPr/>
          </p:nvSpPr>
          <p:spPr>
            <a:xfrm>
              <a:off x="612185" y="6693789"/>
              <a:ext cx="1178528" cy="27699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fr-FR" sz="1200" dirty="0">
                  <a:latin typeface="Klee One" pitchFamily="2" charset="-128"/>
                  <a:ea typeface="Klee One" pitchFamily="2" charset="-128"/>
                  <a:cs typeface="Klee One" pitchFamily="2" charset="-128"/>
                </a:rPr>
                <a:t>Par _________</a:t>
              </a:r>
            </a:p>
          </p:txBody>
        </p:sp>
      </p:grpSp>
      <p:sp>
        <p:nvSpPr>
          <p:cNvPr id="20" name="Rectangle 19">
            <a:extLst>
              <a:ext uri="{FF2B5EF4-FFF2-40B4-BE49-F238E27FC236}">
                <a16:creationId xmlns:a16="http://schemas.microsoft.com/office/drawing/2014/main" id="{E4BBB883-C859-49AC-D102-11B781F13042}"/>
              </a:ext>
            </a:extLst>
          </p:cNvPr>
          <p:cNvSpPr/>
          <p:nvPr/>
        </p:nvSpPr>
        <p:spPr>
          <a:xfrm>
            <a:off x="389592" y="1007308"/>
            <a:ext cx="1821348" cy="646331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r"/>
            <a:r>
              <a:rPr lang="fr-FR" sz="3600" b="1" cap="none" spc="0" dirty="0">
                <a:ln w="12700">
                  <a:solidFill>
                    <a:schemeClr val="accent5"/>
                  </a:solidFill>
                  <a:prstDash val="solid"/>
                </a:ln>
                <a:pattFill prst="ltDnDiag">
                  <a:fgClr>
                    <a:schemeClr val="accent5">
                      <a:lumMod val="60000"/>
                      <a:lumOff val="40000"/>
                    </a:schemeClr>
                  </a:fgClr>
                  <a:bgClr>
                    <a:schemeClr val="bg1"/>
                  </a:bgClr>
                </a:pattFill>
                <a:effectLst/>
                <a:latin typeface="Cavolini" panose="03000502040302020204" pitchFamily="66" charset="0"/>
                <a:cs typeface="Cavolini" panose="03000502040302020204" pitchFamily="66" charset="0"/>
              </a:rPr>
              <a:t>QUIZZ</a:t>
            </a:r>
            <a:endParaRPr lang="fr-FR" sz="4400" b="1" cap="none" spc="0" dirty="0">
              <a:ln w="12700">
                <a:solidFill>
                  <a:schemeClr val="accent5"/>
                </a:solidFill>
                <a:prstDash val="solid"/>
              </a:ln>
              <a:pattFill prst="ltDnDiag">
                <a:fgClr>
                  <a:schemeClr val="accent5">
                    <a:lumMod val="60000"/>
                    <a:lumOff val="40000"/>
                  </a:schemeClr>
                </a:fgClr>
                <a:bgClr>
                  <a:schemeClr val="bg1"/>
                </a:bgClr>
              </a:pattFill>
              <a:effectLst/>
              <a:latin typeface="Cavolini" panose="03000502040302020204" pitchFamily="66" charset="0"/>
              <a:cs typeface="Cavolini" panose="03000502040302020204" pitchFamily="66" charset="0"/>
            </a:endParaRPr>
          </a:p>
        </p:txBody>
      </p:sp>
      <p:sp>
        <p:nvSpPr>
          <p:cNvPr id="22" name="ZoneTexte 21">
            <a:extLst>
              <a:ext uri="{FF2B5EF4-FFF2-40B4-BE49-F238E27FC236}">
                <a16:creationId xmlns:a16="http://schemas.microsoft.com/office/drawing/2014/main" id="{9CE71699-A307-4175-CC2B-46CD0D79408E}"/>
              </a:ext>
            </a:extLst>
          </p:cNvPr>
          <p:cNvSpPr txBox="1"/>
          <p:nvPr/>
        </p:nvSpPr>
        <p:spPr>
          <a:xfrm>
            <a:off x="3913632" y="1704938"/>
            <a:ext cx="556441" cy="129266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1200" dirty="0">
                <a:latin typeface="Klee One" pitchFamily="2" charset="-128"/>
                <a:ea typeface="Klee One" pitchFamily="2" charset="-128"/>
                <a:cs typeface="Klee One" pitchFamily="2" charset="-128"/>
                <a:sym typeface="Webdings" panose="05030102010509060703" pitchFamily="18" charset="2"/>
              </a:rPr>
              <a:t>EI 1</a:t>
            </a:r>
          </a:p>
          <a:p>
            <a:pPr algn="ctr"/>
            <a:endParaRPr lang="fr-FR" sz="600" dirty="0">
              <a:latin typeface="Klee One" pitchFamily="2" charset="-128"/>
              <a:ea typeface="Klee One" pitchFamily="2" charset="-128"/>
              <a:cs typeface="Klee One" pitchFamily="2" charset="-128"/>
              <a:sym typeface="Webdings" panose="05030102010509060703" pitchFamily="18" charset="2"/>
            </a:endParaRPr>
          </a:p>
          <a:p>
            <a:pPr algn="ctr">
              <a:spcAft>
                <a:spcPts val="400"/>
              </a:spcAft>
            </a:pPr>
            <a:r>
              <a:rPr lang="fr-FR" sz="1200" dirty="0">
                <a:latin typeface="Klee One" pitchFamily="2" charset="-128"/>
                <a:ea typeface="Klee One" pitchFamily="2" charset="-128"/>
                <a:cs typeface="Klee One" pitchFamily="2" charset="-128"/>
                <a:sym typeface="Webdings" panose="05030102010509060703" pitchFamily="18" charset="2"/>
              </a:rPr>
              <a:t></a:t>
            </a:r>
          </a:p>
          <a:p>
            <a:pPr algn="ctr">
              <a:spcAft>
                <a:spcPts val="400"/>
              </a:spcAft>
            </a:pPr>
            <a:r>
              <a:rPr lang="fr-FR" sz="1200" dirty="0">
                <a:latin typeface="Klee One" pitchFamily="2" charset="-128"/>
                <a:ea typeface="Klee One" pitchFamily="2" charset="-128"/>
                <a:cs typeface="Klee One" pitchFamily="2" charset="-128"/>
                <a:sym typeface="Webdings" panose="05030102010509060703" pitchFamily="18" charset="2"/>
              </a:rPr>
              <a:t></a:t>
            </a:r>
          </a:p>
          <a:p>
            <a:pPr algn="ctr">
              <a:spcAft>
                <a:spcPts val="400"/>
              </a:spcAft>
            </a:pPr>
            <a:r>
              <a:rPr lang="fr-FR" sz="1200" dirty="0">
                <a:latin typeface="Klee One" pitchFamily="2" charset="-128"/>
                <a:ea typeface="Klee One" pitchFamily="2" charset="-128"/>
                <a:cs typeface="Klee One" pitchFamily="2" charset="-128"/>
                <a:sym typeface="Webdings" panose="05030102010509060703" pitchFamily="18" charset="2"/>
              </a:rPr>
              <a:t></a:t>
            </a:r>
          </a:p>
          <a:p>
            <a:pPr algn="ctr">
              <a:spcAft>
                <a:spcPts val="400"/>
              </a:spcAft>
            </a:pPr>
            <a:r>
              <a:rPr lang="fr-FR" sz="1200" dirty="0">
                <a:latin typeface="Klee One" pitchFamily="2" charset="-128"/>
                <a:ea typeface="Klee One" pitchFamily="2" charset="-128"/>
                <a:cs typeface="Klee One" pitchFamily="2" charset="-128"/>
                <a:sym typeface="Webdings" panose="05030102010509060703" pitchFamily="18" charset="2"/>
              </a:rPr>
              <a:t></a:t>
            </a:r>
            <a:endParaRPr lang="fr-FR" sz="1200" dirty="0">
              <a:latin typeface="Klee One" pitchFamily="2" charset="-128"/>
              <a:ea typeface="Klee One" pitchFamily="2" charset="-128"/>
              <a:cs typeface="Klee One" pitchFamily="2" charset="-128"/>
            </a:endParaRPr>
          </a:p>
        </p:txBody>
      </p:sp>
      <p:sp>
        <p:nvSpPr>
          <p:cNvPr id="28" name="ZoneTexte 27">
            <a:extLst>
              <a:ext uri="{FF2B5EF4-FFF2-40B4-BE49-F238E27FC236}">
                <a16:creationId xmlns:a16="http://schemas.microsoft.com/office/drawing/2014/main" id="{B9E202CD-29E4-A605-96CE-E6A3BD689B6F}"/>
              </a:ext>
            </a:extLst>
          </p:cNvPr>
          <p:cNvSpPr txBox="1"/>
          <p:nvPr/>
        </p:nvSpPr>
        <p:spPr>
          <a:xfrm>
            <a:off x="3787502" y="3433632"/>
            <a:ext cx="715662" cy="122084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spcAft>
                <a:spcPts val="400"/>
              </a:spcAft>
            </a:pPr>
            <a:r>
              <a:rPr lang="fr-FR" sz="1200" dirty="0">
                <a:latin typeface="Klee One" pitchFamily="2" charset="-128"/>
                <a:ea typeface="Klee One" pitchFamily="2" charset="-128"/>
                <a:cs typeface="Klee One" pitchFamily="2" charset="-128"/>
                <a:sym typeface="Webdings" panose="05030102010509060703" pitchFamily="18" charset="2"/>
              </a:rPr>
              <a:t>Prof1</a:t>
            </a:r>
          </a:p>
          <a:p>
            <a:pPr algn="ctr">
              <a:spcAft>
                <a:spcPts val="400"/>
              </a:spcAft>
            </a:pPr>
            <a:r>
              <a:rPr lang="fr-FR" sz="1200" dirty="0">
                <a:latin typeface="Klee One" pitchFamily="2" charset="-128"/>
                <a:ea typeface="Klee One" pitchFamily="2" charset="-128"/>
                <a:cs typeface="Klee One" pitchFamily="2" charset="-128"/>
                <a:sym typeface="Webdings" panose="05030102010509060703" pitchFamily="18" charset="2"/>
              </a:rPr>
              <a:t></a:t>
            </a:r>
          </a:p>
          <a:p>
            <a:pPr algn="ctr">
              <a:spcAft>
                <a:spcPts val="400"/>
              </a:spcAft>
            </a:pPr>
            <a:r>
              <a:rPr lang="fr-FR" sz="1200" dirty="0">
                <a:latin typeface="Klee One" pitchFamily="2" charset="-128"/>
                <a:ea typeface="Klee One" pitchFamily="2" charset="-128"/>
                <a:cs typeface="Klee One" pitchFamily="2" charset="-128"/>
                <a:sym typeface="Webdings" panose="05030102010509060703" pitchFamily="18" charset="2"/>
              </a:rPr>
              <a:t></a:t>
            </a:r>
          </a:p>
          <a:p>
            <a:pPr algn="ctr">
              <a:spcAft>
                <a:spcPts val="400"/>
              </a:spcAft>
            </a:pPr>
            <a:r>
              <a:rPr lang="fr-FR" sz="1200" dirty="0">
                <a:latin typeface="Klee One" pitchFamily="2" charset="-128"/>
                <a:ea typeface="Klee One" pitchFamily="2" charset="-128"/>
                <a:cs typeface="Klee One" pitchFamily="2" charset="-128"/>
                <a:sym typeface="Webdings" panose="05030102010509060703" pitchFamily="18" charset="2"/>
              </a:rPr>
              <a:t></a:t>
            </a:r>
          </a:p>
          <a:p>
            <a:pPr algn="ctr">
              <a:spcAft>
                <a:spcPts val="400"/>
              </a:spcAft>
            </a:pPr>
            <a:r>
              <a:rPr lang="fr-FR" sz="1200" dirty="0">
                <a:latin typeface="Klee One" pitchFamily="2" charset="-128"/>
                <a:ea typeface="Klee One" pitchFamily="2" charset="-128"/>
                <a:cs typeface="Klee One" pitchFamily="2" charset="-128"/>
                <a:sym typeface="Webdings" panose="05030102010509060703" pitchFamily="18" charset="2"/>
              </a:rPr>
              <a:t></a:t>
            </a:r>
            <a:endParaRPr lang="fr-FR" sz="1200" dirty="0">
              <a:latin typeface="Klee One" pitchFamily="2" charset="-128"/>
              <a:ea typeface="Klee One" pitchFamily="2" charset="-128"/>
              <a:cs typeface="Klee One" pitchFamily="2" charset="-128"/>
            </a:endParaRPr>
          </a:p>
        </p:txBody>
      </p:sp>
      <p:sp>
        <p:nvSpPr>
          <p:cNvPr id="31" name="ZoneTexte 30">
            <a:extLst>
              <a:ext uri="{FF2B5EF4-FFF2-40B4-BE49-F238E27FC236}">
                <a16:creationId xmlns:a16="http://schemas.microsoft.com/office/drawing/2014/main" id="{C0998881-732B-BED5-3567-49690815E41C}"/>
              </a:ext>
            </a:extLst>
          </p:cNvPr>
          <p:cNvSpPr txBox="1"/>
          <p:nvPr/>
        </p:nvSpPr>
        <p:spPr>
          <a:xfrm>
            <a:off x="4222267" y="3433632"/>
            <a:ext cx="715662" cy="122084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spcAft>
                <a:spcPts val="400"/>
              </a:spcAft>
            </a:pPr>
            <a:r>
              <a:rPr lang="fr-FR" sz="1200" dirty="0">
                <a:latin typeface="Klee One" pitchFamily="2" charset="-128"/>
                <a:ea typeface="Klee One" pitchFamily="2" charset="-128"/>
                <a:cs typeface="Klee One" pitchFamily="2" charset="-128"/>
                <a:sym typeface="Webdings" panose="05030102010509060703" pitchFamily="18" charset="2"/>
              </a:rPr>
              <a:t>Prof2</a:t>
            </a:r>
          </a:p>
          <a:p>
            <a:pPr algn="ctr">
              <a:spcAft>
                <a:spcPts val="400"/>
              </a:spcAft>
            </a:pPr>
            <a:r>
              <a:rPr lang="fr-FR" sz="1200" dirty="0">
                <a:latin typeface="Klee One" pitchFamily="2" charset="-128"/>
                <a:ea typeface="Klee One" pitchFamily="2" charset="-128"/>
                <a:cs typeface="Klee One" pitchFamily="2" charset="-128"/>
                <a:sym typeface="Webdings" panose="05030102010509060703" pitchFamily="18" charset="2"/>
              </a:rPr>
              <a:t></a:t>
            </a:r>
          </a:p>
          <a:p>
            <a:pPr algn="ctr">
              <a:spcAft>
                <a:spcPts val="400"/>
              </a:spcAft>
            </a:pPr>
            <a:r>
              <a:rPr lang="fr-FR" sz="1200" dirty="0">
                <a:latin typeface="Klee One" pitchFamily="2" charset="-128"/>
                <a:ea typeface="Klee One" pitchFamily="2" charset="-128"/>
                <a:cs typeface="Klee One" pitchFamily="2" charset="-128"/>
                <a:sym typeface="Webdings" panose="05030102010509060703" pitchFamily="18" charset="2"/>
              </a:rPr>
              <a:t></a:t>
            </a:r>
          </a:p>
          <a:p>
            <a:pPr algn="ctr">
              <a:spcAft>
                <a:spcPts val="400"/>
              </a:spcAft>
            </a:pPr>
            <a:r>
              <a:rPr lang="fr-FR" sz="1200" dirty="0">
                <a:latin typeface="Klee One" pitchFamily="2" charset="-128"/>
                <a:ea typeface="Klee One" pitchFamily="2" charset="-128"/>
                <a:cs typeface="Klee One" pitchFamily="2" charset="-128"/>
                <a:sym typeface="Webdings" panose="05030102010509060703" pitchFamily="18" charset="2"/>
              </a:rPr>
              <a:t></a:t>
            </a:r>
          </a:p>
          <a:p>
            <a:pPr algn="ctr">
              <a:spcAft>
                <a:spcPts val="400"/>
              </a:spcAft>
            </a:pPr>
            <a:r>
              <a:rPr lang="fr-FR" sz="1200" dirty="0">
                <a:latin typeface="Klee One" pitchFamily="2" charset="-128"/>
                <a:ea typeface="Klee One" pitchFamily="2" charset="-128"/>
                <a:cs typeface="Klee One" pitchFamily="2" charset="-128"/>
                <a:sym typeface="Webdings" panose="05030102010509060703" pitchFamily="18" charset="2"/>
              </a:rPr>
              <a:t></a:t>
            </a:r>
            <a:endParaRPr lang="fr-FR" sz="1200" dirty="0">
              <a:latin typeface="Klee One" pitchFamily="2" charset="-128"/>
              <a:ea typeface="Klee One" pitchFamily="2" charset="-128"/>
              <a:cs typeface="Klee One" pitchFamily="2" charset="-128"/>
            </a:endParaRPr>
          </a:p>
        </p:txBody>
      </p:sp>
      <p:sp>
        <p:nvSpPr>
          <p:cNvPr id="32" name="ZoneTexte 31">
            <a:extLst>
              <a:ext uri="{FF2B5EF4-FFF2-40B4-BE49-F238E27FC236}">
                <a16:creationId xmlns:a16="http://schemas.microsoft.com/office/drawing/2014/main" id="{AC2B0B4B-1CC7-2C11-0942-5EA21412CE5B}"/>
              </a:ext>
            </a:extLst>
          </p:cNvPr>
          <p:cNvSpPr txBox="1"/>
          <p:nvPr/>
        </p:nvSpPr>
        <p:spPr>
          <a:xfrm>
            <a:off x="4638744" y="3438749"/>
            <a:ext cx="715662" cy="122084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spcAft>
                <a:spcPts val="400"/>
              </a:spcAft>
            </a:pPr>
            <a:r>
              <a:rPr lang="fr-FR" sz="1200" dirty="0">
                <a:latin typeface="Klee One" pitchFamily="2" charset="-128"/>
                <a:ea typeface="Klee One" pitchFamily="2" charset="-128"/>
                <a:cs typeface="Klee One" pitchFamily="2" charset="-128"/>
                <a:sym typeface="Webdings" panose="05030102010509060703" pitchFamily="18" charset="2"/>
              </a:rPr>
              <a:t>Prof3</a:t>
            </a:r>
          </a:p>
          <a:p>
            <a:pPr algn="ctr">
              <a:spcAft>
                <a:spcPts val="400"/>
              </a:spcAft>
            </a:pPr>
            <a:r>
              <a:rPr lang="fr-FR" sz="1200" dirty="0">
                <a:latin typeface="Klee One" pitchFamily="2" charset="-128"/>
                <a:ea typeface="Klee One" pitchFamily="2" charset="-128"/>
                <a:cs typeface="Klee One" pitchFamily="2" charset="-128"/>
                <a:sym typeface="Webdings" panose="05030102010509060703" pitchFamily="18" charset="2"/>
              </a:rPr>
              <a:t></a:t>
            </a:r>
          </a:p>
          <a:p>
            <a:pPr algn="ctr">
              <a:spcAft>
                <a:spcPts val="400"/>
              </a:spcAft>
            </a:pPr>
            <a:r>
              <a:rPr lang="fr-FR" sz="1200" dirty="0">
                <a:latin typeface="Klee One" pitchFamily="2" charset="-128"/>
                <a:ea typeface="Klee One" pitchFamily="2" charset="-128"/>
                <a:cs typeface="Klee One" pitchFamily="2" charset="-128"/>
                <a:sym typeface="Webdings" panose="05030102010509060703" pitchFamily="18" charset="2"/>
              </a:rPr>
              <a:t></a:t>
            </a:r>
          </a:p>
          <a:p>
            <a:pPr algn="ctr">
              <a:spcAft>
                <a:spcPts val="400"/>
              </a:spcAft>
            </a:pPr>
            <a:r>
              <a:rPr lang="fr-FR" sz="1200" dirty="0">
                <a:latin typeface="Klee One" pitchFamily="2" charset="-128"/>
                <a:ea typeface="Klee One" pitchFamily="2" charset="-128"/>
                <a:cs typeface="Klee One" pitchFamily="2" charset="-128"/>
                <a:sym typeface="Webdings" panose="05030102010509060703" pitchFamily="18" charset="2"/>
              </a:rPr>
              <a:t></a:t>
            </a:r>
          </a:p>
          <a:p>
            <a:pPr algn="ctr">
              <a:spcAft>
                <a:spcPts val="400"/>
              </a:spcAft>
            </a:pPr>
            <a:r>
              <a:rPr lang="fr-FR" sz="1200" dirty="0">
                <a:latin typeface="Klee One" pitchFamily="2" charset="-128"/>
                <a:ea typeface="Klee One" pitchFamily="2" charset="-128"/>
                <a:cs typeface="Klee One" pitchFamily="2" charset="-128"/>
                <a:sym typeface="Webdings" panose="05030102010509060703" pitchFamily="18" charset="2"/>
              </a:rPr>
              <a:t></a:t>
            </a:r>
            <a:endParaRPr lang="fr-FR" sz="1200" dirty="0">
              <a:latin typeface="Klee One" pitchFamily="2" charset="-128"/>
              <a:ea typeface="Klee One" pitchFamily="2" charset="-128"/>
              <a:cs typeface="Klee One" pitchFamily="2" charset="-128"/>
            </a:endParaRPr>
          </a:p>
        </p:txBody>
      </p:sp>
      <p:sp>
        <p:nvSpPr>
          <p:cNvPr id="33" name="ZoneTexte 32">
            <a:extLst>
              <a:ext uri="{FF2B5EF4-FFF2-40B4-BE49-F238E27FC236}">
                <a16:creationId xmlns:a16="http://schemas.microsoft.com/office/drawing/2014/main" id="{36E769C3-98BC-1A62-9423-513F4A137400}"/>
              </a:ext>
            </a:extLst>
          </p:cNvPr>
          <p:cNvSpPr txBox="1"/>
          <p:nvPr/>
        </p:nvSpPr>
        <p:spPr>
          <a:xfrm>
            <a:off x="5053758" y="3426103"/>
            <a:ext cx="715662" cy="122084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spcAft>
                <a:spcPts val="400"/>
              </a:spcAft>
            </a:pPr>
            <a:r>
              <a:rPr lang="fr-FR" sz="1200" dirty="0">
                <a:latin typeface="Klee One" pitchFamily="2" charset="-128"/>
                <a:ea typeface="Klee One" pitchFamily="2" charset="-128"/>
                <a:cs typeface="Klee One" pitchFamily="2" charset="-128"/>
                <a:sym typeface="Webdings" panose="05030102010509060703" pitchFamily="18" charset="2"/>
              </a:rPr>
              <a:t>Prof4</a:t>
            </a:r>
          </a:p>
          <a:p>
            <a:pPr algn="ctr">
              <a:spcAft>
                <a:spcPts val="400"/>
              </a:spcAft>
            </a:pPr>
            <a:r>
              <a:rPr lang="fr-FR" sz="1200" dirty="0">
                <a:latin typeface="Klee One" pitchFamily="2" charset="-128"/>
                <a:ea typeface="Klee One" pitchFamily="2" charset="-128"/>
                <a:cs typeface="Klee One" pitchFamily="2" charset="-128"/>
                <a:sym typeface="Webdings" panose="05030102010509060703" pitchFamily="18" charset="2"/>
              </a:rPr>
              <a:t></a:t>
            </a:r>
          </a:p>
          <a:p>
            <a:pPr algn="ctr">
              <a:spcAft>
                <a:spcPts val="400"/>
              </a:spcAft>
            </a:pPr>
            <a:r>
              <a:rPr lang="fr-FR" sz="1200" dirty="0">
                <a:latin typeface="Klee One" pitchFamily="2" charset="-128"/>
                <a:ea typeface="Klee One" pitchFamily="2" charset="-128"/>
                <a:cs typeface="Klee One" pitchFamily="2" charset="-128"/>
                <a:sym typeface="Webdings" panose="05030102010509060703" pitchFamily="18" charset="2"/>
              </a:rPr>
              <a:t></a:t>
            </a:r>
          </a:p>
          <a:p>
            <a:pPr algn="ctr">
              <a:spcAft>
                <a:spcPts val="400"/>
              </a:spcAft>
            </a:pPr>
            <a:r>
              <a:rPr lang="fr-FR" sz="1200" dirty="0">
                <a:latin typeface="Klee One" pitchFamily="2" charset="-128"/>
                <a:ea typeface="Klee One" pitchFamily="2" charset="-128"/>
                <a:cs typeface="Klee One" pitchFamily="2" charset="-128"/>
                <a:sym typeface="Webdings" panose="05030102010509060703" pitchFamily="18" charset="2"/>
              </a:rPr>
              <a:t></a:t>
            </a:r>
          </a:p>
          <a:p>
            <a:pPr algn="ctr">
              <a:spcAft>
                <a:spcPts val="400"/>
              </a:spcAft>
            </a:pPr>
            <a:r>
              <a:rPr lang="fr-FR" sz="1200" dirty="0">
                <a:latin typeface="Klee One" pitchFamily="2" charset="-128"/>
                <a:ea typeface="Klee One" pitchFamily="2" charset="-128"/>
                <a:cs typeface="Klee One" pitchFamily="2" charset="-128"/>
                <a:sym typeface="Webdings" panose="05030102010509060703" pitchFamily="18" charset="2"/>
              </a:rPr>
              <a:t></a:t>
            </a:r>
            <a:endParaRPr lang="fr-FR" sz="1200" dirty="0">
              <a:latin typeface="Klee One" pitchFamily="2" charset="-128"/>
              <a:ea typeface="Klee One" pitchFamily="2" charset="-128"/>
              <a:cs typeface="Klee One" pitchFamily="2" charset="-128"/>
            </a:endParaRPr>
          </a:p>
        </p:txBody>
      </p:sp>
      <p:sp>
        <p:nvSpPr>
          <p:cNvPr id="34" name="ZoneTexte 33">
            <a:extLst>
              <a:ext uri="{FF2B5EF4-FFF2-40B4-BE49-F238E27FC236}">
                <a16:creationId xmlns:a16="http://schemas.microsoft.com/office/drawing/2014/main" id="{5C0ACC2F-D8B4-3FD4-42C8-D1FD25957103}"/>
              </a:ext>
            </a:extLst>
          </p:cNvPr>
          <p:cNvSpPr txBox="1"/>
          <p:nvPr/>
        </p:nvSpPr>
        <p:spPr>
          <a:xfrm>
            <a:off x="5587688" y="3425304"/>
            <a:ext cx="1026497" cy="122084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spcAft>
                <a:spcPts val="400"/>
              </a:spcAft>
            </a:pPr>
            <a:r>
              <a:rPr lang="fr-FR" sz="1200" dirty="0">
                <a:latin typeface="Klee One" pitchFamily="2" charset="-128"/>
                <a:ea typeface="Klee One" pitchFamily="2" charset="-128"/>
                <a:cs typeface="Klee One" pitchFamily="2" charset="-128"/>
                <a:sym typeface="Webdings" panose="05030102010509060703" pitchFamily="18" charset="2"/>
              </a:rPr>
              <a:t>Résultats</a:t>
            </a:r>
          </a:p>
          <a:p>
            <a:pPr algn="ctr">
              <a:spcAft>
                <a:spcPts val="400"/>
              </a:spcAft>
            </a:pPr>
            <a:r>
              <a:rPr lang="fr-FR" sz="1200" dirty="0">
                <a:latin typeface="Klee One" pitchFamily="2" charset="-128"/>
                <a:ea typeface="Klee One" pitchFamily="2" charset="-128"/>
                <a:cs typeface="Klee One" pitchFamily="2" charset="-128"/>
                <a:sym typeface="Webdings" panose="05030102010509060703" pitchFamily="18" charset="2"/>
              </a:rPr>
              <a:t>_/4</a:t>
            </a:r>
          </a:p>
          <a:p>
            <a:pPr algn="ctr">
              <a:spcAft>
                <a:spcPts val="400"/>
              </a:spcAft>
            </a:pPr>
            <a:r>
              <a:rPr lang="fr-FR" sz="1200" dirty="0">
                <a:latin typeface="Klee One" pitchFamily="2" charset="-128"/>
                <a:ea typeface="Klee One" pitchFamily="2" charset="-128"/>
                <a:cs typeface="Klee One" pitchFamily="2" charset="-128"/>
                <a:sym typeface="Webdings" panose="05030102010509060703" pitchFamily="18" charset="2"/>
              </a:rPr>
              <a:t>_/4</a:t>
            </a:r>
          </a:p>
          <a:p>
            <a:pPr algn="ctr">
              <a:spcAft>
                <a:spcPts val="400"/>
              </a:spcAft>
            </a:pPr>
            <a:r>
              <a:rPr lang="fr-FR" sz="1200" dirty="0">
                <a:latin typeface="Klee One" pitchFamily="2" charset="-128"/>
                <a:ea typeface="Klee One" pitchFamily="2" charset="-128"/>
                <a:cs typeface="Klee One" pitchFamily="2" charset="-128"/>
                <a:sym typeface="Webdings" panose="05030102010509060703" pitchFamily="18" charset="2"/>
              </a:rPr>
              <a:t>_/4</a:t>
            </a:r>
          </a:p>
          <a:p>
            <a:pPr algn="ctr">
              <a:spcAft>
                <a:spcPts val="400"/>
              </a:spcAft>
            </a:pPr>
            <a:r>
              <a:rPr lang="fr-FR" sz="1200" dirty="0">
                <a:latin typeface="Klee One" pitchFamily="2" charset="-128"/>
                <a:ea typeface="Klee One" pitchFamily="2" charset="-128"/>
                <a:cs typeface="Klee One" pitchFamily="2" charset="-128"/>
                <a:sym typeface="Webdings" panose="05030102010509060703" pitchFamily="18" charset="2"/>
              </a:rPr>
              <a:t>_/4</a:t>
            </a:r>
          </a:p>
        </p:txBody>
      </p:sp>
      <p:sp>
        <p:nvSpPr>
          <p:cNvPr id="35" name="ZoneTexte 34">
            <a:extLst>
              <a:ext uri="{FF2B5EF4-FFF2-40B4-BE49-F238E27FC236}">
                <a16:creationId xmlns:a16="http://schemas.microsoft.com/office/drawing/2014/main" id="{448CF343-1ED8-A6C9-6D89-7C35934B3667}"/>
              </a:ext>
            </a:extLst>
          </p:cNvPr>
          <p:cNvSpPr txBox="1"/>
          <p:nvPr/>
        </p:nvSpPr>
        <p:spPr>
          <a:xfrm>
            <a:off x="5545014" y="1684752"/>
            <a:ext cx="1026497" cy="129266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1200" dirty="0">
                <a:latin typeface="Klee One" pitchFamily="2" charset="-128"/>
                <a:ea typeface="Klee One" pitchFamily="2" charset="-128"/>
                <a:cs typeface="Klee One" pitchFamily="2" charset="-128"/>
                <a:sym typeface="Webdings" panose="05030102010509060703" pitchFamily="18" charset="2"/>
              </a:rPr>
              <a:t>Résultats</a:t>
            </a:r>
          </a:p>
          <a:p>
            <a:pPr algn="ctr"/>
            <a:endParaRPr lang="fr-FR" sz="800" dirty="0">
              <a:latin typeface="Klee One" pitchFamily="2" charset="-128"/>
              <a:ea typeface="Klee One" pitchFamily="2" charset="-128"/>
              <a:cs typeface="Klee One" pitchFamily="2" charset="-128"/>
              <a:sym typeface="Webdings" panose="05030102010509060703" pitchFamily="18" charset="2"/>
            </a:endParaRPr>
          </a:p>
          <a:p>
            <a:pPr algn="ctr">
              <a:spcAft>
                <a:spcPts val="400"/>
              </a:spcAft>
            </a:pPr>
            <a:r>
              <a:rPr lang="fr-FR" sz="1200" dirty="0">
                <a:latin typeface="Klee One" pitchFamily="2" charset="-128"/>
                <a:ea typeface="Klee One" pitchFamily="2" charset="-128"/>
                <a:cs typeface="Klee One" pitchFamily="2" charset="-128"/>
                <a:sym typeface="Webdings" panose="05030102010509060703" pitchFamily="18" charset="2"/>
              </a:rPr>
              <a:t>_/4</a:t>
            </a:r>
          </a:p>
          <a:p>
            <a:pPr algn="ctr">
              <a:spcAft>
                <a:spcPts val="400"/>
              </a:spcAft>
            </a:pPr>
            <a:r>
              <a:rPr lang="fr-FR" sz="1200" dirty="0">
                <a:latin typeface="Klee One" pitchFamily="2" charset="-128"/>
                <a:ea typeface="Klee One" pitchFamily="2" charset="-128"/>
                <a:cs typeface="Klee One" pitchFamily="2" charset="-128"/>
                <a:sym typeface="Webdings" panose="05030102010509060703" pitchFamily="18" charset="2"/>
              </a:rPr>
              <a:t>_/4</a:t>
            </a:r>
          </a:p>
          <a:p>
            <a:pPr algn="ctr">
              <a:spcAft>
                <a:spcPts val="400"/>
              </a:spcAft>
            </a:pPr>
            <a:r>
              <a:rPr lang="fr-FR" sz="1200" dirty="0">
                <a:latin typeface="Klee One" pitchFamily="2" charset="-128"/>
                <a:ea typeface="Klee One" pitchFamily="2" charset="-128"/>
                <a:cs typeface="Klee One" pitchFamily="2" charset="-128"/>
                <a:sym typeface="Webdings" panose="05030102010509060703" pitchFamily="18" charset="2"/>
              </a:rPr>
              <a:t>_/4</a:t>
            </a:r>
          </a:p>
          <a:p>
            <a:pPr algn="ctr">
              <a:spcAft>
                <a:spcPts val="400"/>
              </a:spcAft>
            </a:pPr>
            <a:r>
              <a:rPr lang="fr-FR" sz="1200" dirty="0">
                <a:latin typeface="Klee One" pitchFamily="2" charset="-128"/>
                <a:ea typeface="Klee One" pitchFamily="2" charset="-128"/>
                <a:cs typeface="Klee One" pitchFamily="2" charset="-128"/>
                <a:sym typeface="Webdings" panose="05030102010509060703" pitchFamily="18" charset="2"/>
              </a:rPr>
              <a:t>_/4</a:t>
            </a:r>
          </a:p>
        </p:txBody>
      </p:sp>
      <p:sp>
        <p:nvSpPr>
          <p:cNvPr id="41" name="ZoneTexte 40">
            <a:extLst>
              <a:ext uri="{FF2B5EF4-FFF2-40B4-BE49-F238E27FC236}">
                <a16:creationId xmlns:a16="http://schemas.microsoft.com/office/drawing/2014/main" id="{53AFAB3B-5B16-EE93-D2F9-77C1A12D4C8F}"/>
              </a:ext>
            </a:extLst>
          </p:cNvPr>
          <p:cNvSpPr txBox="1"/>
          <p:nvPr/>
        </p:nvSpPr>
        <p:spPr>
          <a:xfrm>
            <a:off x="4286927" y="1704938"/>
            <a:ext cx="556441" cy="129266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1200" dirty="0">
                <a:latin typeface="Klee One" pitchFamily="2" charset="-128"/>
                <a:ea typeface="Klee One" pitchFamily="2" charset="-128"/>
                <a:cs typeface="Klee One" pitchFamily="2" charset="-128"/>
                <a:sym typeface="Webdings" panose="05030102010509060703" pitchFamily="18" charset="2"/>
              </a:rPr>
              <a:t>EI 2</a:t>
            </a:r>
          </a:p>
          <a:p>
            <a:pPr algn="ctr"/>
            <a:endParaRPr lang="fr-FR" sz="600" dirty="0">
              <a:latin typeface="Klee One" pitchFamily="2" charset="-128"/>
              <a:ea typeface="Klee One" pitchFamily="2" charset="-128"/>
              <a:cs typeface="Klee One" pitchFamily="2" charset="-128"/>
              <a:sym typeface="Webdings" panose="05030102010509060703" pitchFamily="18" charset="2"/>
            </a:endParaRPr>
          </a:p>
          <a:p>
            <a:pPr algn="ctr">
              <a:spcAft>
                <a:spcPts val="400"/>
              </a:spcAft>
            </a:pPr>
            <a:r>
              <a:rPr lang="fr-FR" sz="1200" dirty="0">
                <a:latin typeface="Klee One" pitchFamily="2" charset="-128"/>
                <a:ea typeface="Klee One" pitchFamily="2" charset="-128"/>
                <a:cs typeface="Klee One" pitchFamily="2" charset="-128"/>
                <a:sym typeface="Webdings" panose="05030102010509060703" pitchFamily="18" charset="2"/>
              </a:rPr>
              <a:t></a:t>
            </a:r>
          </a:p>
          <a:p>
            <a:pPr algn="ctr">
              <a:spcAft>
                <a:spcPts val="400"/>
              </a:spcAft>
            </a:pPr>
            <a:r>
              <a:rPr lang="fr-FR" sz="1200" dirty="0">
                <a:latin typeface="Klee One" pitchFamily="2" charset="-128"/>
                <a:ea typeface="Klee One" pitchFamily="2" charset="-128"/>
                <a:cs typeface="Klee One" pitchFamily="2" charset="-128"/>
                <a:sym typeface="Webdings" panose="05030102010509060703" pitchFamily="18" charset="2"/>
              </a:rPr>
              <a:t></a:t>
            </a:r>
          </a:p>
          <a:p>
            <a:pPr algn="ctr">
              <a:spcAft>
                <a:spcPts val="400"/>
              </a:spcAft>
            </a:pPr>
            <a:r>
              <a:rPr lang="fr-FR" sz="1200" dirty="0">
                <a:latin typeface="Klee One" pitchFamily="2" charset="-128"/>
                <a:ea typeface="Klee One" pitchFamily="2" charset="-128"/>
                <a:cs typeface="Klee One" pitchFamily="2" charset="-128"/>
                <a:sym typeface="Webdings" panose="05030102010509060703" pitchFamily="18" charset="2"/>
              </a:rPr>
              <a:t></a:t>
            </a:r>
          </a:p>
          <a:p>
            <a:pPr algn="ctr">
              <a:spcAft>
                <a:spcPts val="400"/>
              </a:spcAft>
            </a:pPr>
            <a:r>
              <a:rPr lang="fr-FR" sz="1200" dirty="0">
                <a:latin typeface="Klee One" pitchFamily="2" charset="-128"/>
                <a:ea typeface="Klee One" pitchFamily="2" charset="-128"/>
                <a:cs typeface="Klee One" pitchFamily="2" charset="-128"/>
                <a:sym typeface="Webdings" panose="05030102010509060703" pitchFamily="18" charset="2"/>
              </a:rPr>
              <a:t></a:t>
            </a:r>
            <a:endParaRPr lang="fr-FR" sz="1200" dirty="0">
              <a:latin typeface="Klee One" pitchFamily="2" charset="-128"/>
              <a:ea typeface="Klee One" pitchFamily="2" charset="-128"/>
              <a:cs typeface="Klee One" pitchFamily="2" charset="-128"/>
            </a:endParaRPr>
          </a:p>
        </p:txBody>
      </p:sp>
      <p:sp>
        <p:nvSpPr>
          <p:cNvPr id="42" name="ZoneTexte 41">
            <a:extLst>
              <a:ext uri="{FF2B5EF4-FFF2-40B4-BE49-F238E27FC236}">
                <a16:creationId xmlns:a16="http://schemas.microsoft.com/office/drawing/2014/main" id="{04F4A898-660A-09C8-3B75-08C3481A0ECB}"/>
              </a:ext>
            </a:extLst>
          </p:cNvPr>
          <p:cNvSpPr txBox="1"/>
          <p:nvPr/>
        </p:nvSpPr>
        <p:spPr>
          <a:xfrm>
            <a:off x="4685925" y="1699821"/>
            <a:ext cx="556441" cy="129266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1200" dirty="0">
                <a:latin typeface="Klee One" pitchFamily="2" charset="-128"/>
                <a:ea typeface="Klee One" pitchFamily="2" charset="-128"/>
                <a:cs typeface="Klee One" pitchFamily="2" charset="-128"/>
                <a:sym typeface="Webdings" panose="05030102010509060703" pitchFamily="18" charset="2"/>
              </a:rPr>
              <a:t>EI 3</a:t>
            </a:r>
          </a:p>
          <a:p>
            <a:pPr algn="ctr"/>
            <a:endParaRPr lang="fr-FR" sz="600" dirty="0">
              <a:latin typeface="Klee One" pitchFamily="2" charset="-128"/>
              <a:ea typeface="Klee One" pitchFamily="2" charset="-128"/>
              <a:cs typeface="Klee One" pitchFamily="2" charset="-128"/>
              <a:sym typeface="Webdings" panose="05030102010509060703" pitchFamily="18" charset="2"/>
            </a:endParaRPr>
          </a:p>
          <a:p>
            <a:pPr algn="ctr">
              <a:spcAft>
                <a:spcPts val="400"/>
              </a:spcAft>
            </a:pPr>
            <a:r>
              <a:rPr lang="fr-FR" sz="1200" dirty="0">
                <a:latin typeface="Klee One" pitchFamily="2" charset="-128"/>
                <a:ea typeface="Klee One" pitchFamily="2" charset="-128"/>
                <a:cs typeface="Klee One" pitchFamily="2" charset="-128"/>
                <a:sym typeface="Webdings" panose="05030102010509060703" pitchFamily="18" charset="2"/>
              </a:rPr>
              <a:t></a:t>
            </a:r>
          </a:p>
          <a:p>
            <a:pPr algn="ctr">
              <a:spcAft>
                <a:spcPts val="400"/>
              </a:spcAft>
            </a:pPr>
            <a:r>
              <a:rPr lang="fr-FR" sz="1200" dirty="0">
                <a:latin typeface="Klee One" pitchFamily="2" charset="-128"/>
                <a:ea typeface="Klee One" pitchFamily="2" charset="-128"/>
                <a:cs typeface="Klee One" pitchFamily="2" charset="-128"/>
                <a:sym typeface="Webdings" panose="05030102010509060703" pitchFamily="18" charset="2"/>
              </a:rPr>
              <a:t></a:t>
            </a:r>
          </a:p>
          <a:p>
            <a:pPr algn="ctr">
              <a:spcAft>
                <a:spcPts val="400"/>
              </a:spcAft>
            </a:pPr>
            <a:r>
              <a:rPr lang="fr-FR" sz="1200" dirty="0">
                <a:latin typeface="Klee One" pitchFamily="2" charset="-128"/>
                <a:ea typeface="Klee One" pitchFamily="2" charset="-128"/>
                <a:cs typeface="Klee One" pitchFamily="2" charset="-128"/>
                <a:sym typeface="Webdings" panose="05030102010509060703" pitchFamily="18" charset="2"/>
              </a:rPr>
              <a:t></a:t>
            </a:r>
          </a:p>
          <a:p>
            <a:pPr algn="ctr">
              <a:spcAft>
                <a:spcPts val="400"/>
              </a:spcAft>
            </a:pPr>
            <a:r>
              <a:rPr lang="fr-FR" sz="1200" dirty="0">
                <a:latin typeface="Klee One" pitchFamily="2" charset="-128"/>
                <a:ea typeface="Klee One" pitchFamily="2" charset="-128"/>
                <a:cs typeface="Klee One" pitchFamily="2" charset="-128"/>
                <a:sym typeface="Webdings" panose="05030102010509060703" pitchFamily="18" charset="2"/>
              </a:rPr>
              <a:t></a:t>
            </a:r>
            <a:endParaRPr lang="fr-FR" sz="1200" dirty="0">
              <a:latin typeface="Klee One" pitchFamily="2" charset="-128"/>
              <a:ea typeface="Klee One" pitchFamily="2" charset="-128"/>
              <a:cs typeface="Klee One" pitchFamily="2" charset="-128"/>
            </a:endParaRPr>
          </a:p>
        </p:txBody>
      </p:sp>
      <p:sp>
        <p:nvSpPr>
          <p:cNvPr id="43" name="ZoneTexte 42">
            <a:extLst>
              <a:ext uri="{FF2B5EF4-FFF2-40B4-BE49-F238E27FC236}">
                <a16:creationId xmlns:a16="http://schemas.microsoft.com/office/drawing/2014/main" id="{DD3907A5-F3C3-25AB-00E9-7B40E9A3F464}"/>
              </a:ext>
            </a:extLst>
          </p:cNvPr>
          <p:cNvSpPr txBox="1"/>
          <p:nvPr/>
        </p:nvSpPr>
        <p:spPr>
          <a:xfrm>
            <a:off x="5102402" y="1696319"/>
            <a:ext cx="556441" cy="129266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1200" dirty="0">
                <a:latin typeface="Klee One" pitchFamily="2" charset="-128"/>
                <a:ea typeface="Klee One" pitchFamily="2" charset="-128"/>
                <a:cs typeface="Klee One" pitchFamily="2" charset="-128"/>
                <a:sym typeface="Webdings" panose="05030102010509060703" pitchFamily="18" charset="2"/>
              </a:rPr>
              <a:t>EI 4</a:t>
            </a:r>
          </a:p>
          <a:p>
            <a:pPr algn="ctr"/>
            <a:endParaRPr lang="fr-FR" sz="600" dirty="0">
              <a:latin typeface="Klee One" pitchFamily="2" charset="-128"/>
              <a:ea typeface="Klee One" pitchFamily="2" charset="-128"/>
              <a:cs typeface="Klee One" pitchFamily="2" charset="-128"/>
              <a:sym typeface="Webdings" panose="05030102010509060703" pitchFamily="18" charset="2"/>
            </a:endParaRPr>
          </a:p>
          <a:p>
            <a:pPr algn="ctr">
              <a:spcAft>
                <a:spcPts val="400"/>
              </a:spcAft>
            </a:pPr>
            <a:r>
              <a:rPr lang="fr-FR" sz="1200" dirty="0">
                <a:latin typeface="Klee One" pitchFamily="2" charset="-128"/>
                <a:ea typeface="Klee One" pitchFamily="2" charset="-128"/>
                <a:cs typeface="Klee One" pitchFamily="2" charset="-128"/>
                <a:sym typeface="Webdings" panose="05030102010509060703" pitchFamily="18" charset="2"/>
              </a:rPr>
              <a:t></a:t>
            </a:r>
          </a:p>
          <a:p>
            <a:pPr algn="ctr">
              <a:spcAft>
                <a:spcPts val="400"/>
              </a:spcAft>
            </a:pPr>
            <a:r>
              <a:rPr lang="fr-FR" sz="1200" dirty="0">
                <a:latin typeface="Klee One" pitchFamily="2" charset="-128"/>
                <a:ea typeface="Klee One" pitchFamily="2" charset="-128"/>
                <a:cs typeface="Klee One" pitchFamily="2" charset="-128"/>
                <a:sym typeface="Webdings" panose="05030102010509060703" pitchFamily="18" charset="2"/>
              </a:rPr>
              <a:t></a:t>
            </a:r>
          </a:p>
          <a:p>
            <a:pPr algn="ctr">
              <a:spcAft>
                <a:spcPts val="400"/>
              </a:spcAft>
            </a:pPr>
            <a:r>
              <a:rPr lang="fr-FR" sz="1200" dirty="0">
                <a:latin typeface="Klee One" pitchFamily="2" charset="-128"/>
                <a:ea typeface="Klee One" pitchFamily="2" charset="-128"/>
                <a:cs typeface="Klee One" pitchFamily="2" charset="-128"/>
                <a:sym typeface="Webdings" panose="05030102010509060703" pitchFamily="18" charset="2"/>
              </a:rPr>
              <a:t></a:t>
            </a:r>
          </a:p>
          <a:p>
            <a:pPr algn="ctr">
              <a:spcAft>
                <a:spcPts val="400"/>
              </a:spcAft>
            </a:pPr>
            <a:r>
              <a:rPr lang="fr-FR" sz="1200" dirty="0">
                <a:latin typeface="Klee One" pitchFamily="2" charset="-128"/>
                <a:ea typeface="Klee One" pitchFamily="2" charset="-128"/>
                <a:cs typeface="Klee One" pitchFamily="2" charset="-128"/>
                <a:sym typeface="Webdings" panose="05030102010509060703" pitchFamily="18" charset="2"/>
              </a:rPr>
              <a:t></a:t>
            </a:r>
            <a:endParaRPr lang="fr-FR" sz="1200" dirty="0">
              <a:latin typeface="Klee One" pitchFamily="2" charset="-128"/>
              <a:ea typeface="Klee One" pitchFamily="2" charset="-128"/>
              <a:cs typeface="Klee One" pitchFamily="2" charset="-128"/>
            </a:endParaRPr>
          </a:p>
        </p:txBody>
      </p:sp>
      <p:sp>
        <p:nvSpPr>
          <p:cNvPr id="45" name="Flèche : droite 44">
            <a:extLst>
              <a:ext uri="{FF2B5EF4-FFF2-40B4-BE49-F238E27FC236}">
                <a16:creationId xmlns:a16="http://schemas.microsoft.com/office/drawing/2014/main" id="{D0CB5B83-7BF6-BDCC-C33E-E4016A2730C1}"/>
              </a:ext>
            </a:extLst>
          </p:cNvPr>
          <p:cNvSpPr/>
          <p:nvPr/>
        </p:nvSpPr>
        <p:spPr>
          <a:xfrm flipV="1">
            <a:off x="5639444" y="4051363"/>
            <a:ext cx="265556" cy="226785"/>
          </a:xfrm>
          <a:prstGeom prst="rightArrow">
            <a:avLst/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46" name="Flèche : droite 45">
            <a:extLst>
              <a:ext uri="{FF2B5EF4-FFF2-40B4-BE49-F238E27FC236}">
                <a16:creationId xmlns:a16="http://schemas.microsoft.com/office/drawing/2014/main" id="{650850BB-D536-8587-D8BF-CFB96F9759F3}"/>
              </a:ext>
            </a:extLst>
          </p:cNvPr>
          <p:cNvSpPr/>
          <p:nvPr/>
        </p:nvSpPr>
        <p:spPr>
          <a:xfrm flipV="1">
            <a:off x="5627106" y="2391012"/>
            <a:ext cx="265556" cy="226785"/>
          </a:xfrm>
          <a:prstGeom prst="rightArrow">
            <a:avLst/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7" name="ZoneTexte 6">
            <a:extLst>
              <a:ext uri="{FF2B5EF4-FFF2-40B4-BE49-F238E27FC236}">
                <a16:creationId xmlns:a16="http://schemas.microsoft.com/office/drawing/2014/main" id="{C1948F45-899D-9529-241A-79C8018A611A}"/>
              </a:ext>
            </a:extLst>
          </p:cNvPr>
          <p:cNvSpPr txBox="1"/>
          <p:nvPr/>
        </p:nvSpPr>
        <p:spPr>
          <a:xfrm>
            <a:off x="5565289" y="6344401"/>
            <a:ext cx="1026497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900" dirty="0">
                <a:latin typeface="Klee One" pitchFamily="2" charset="-128"/>
                <a:ea typeface="Klee One" pitchFamily="2" charset="-128"/>
                <a:cs typeface="Klee One" pitchFamily="2" charset="-128"/>
                <a:sym typeface="Webdings" panose="05030102010509060703" pitchFamily="18" charset="2"/>
              </a:rPr>
              <a:t>Résultats</a:t>
            </a:r>
          </a:p>
          <a:p>
            <a:pPr algn="ctr"/>
            <a:endParaRPr lang="fr-FR" sz="900" dirty="0">
              <a:latin typeface="Klee One" pitchFamily="2" charset="-128"/>
              <a:ea typeface="Klee One" pitchFamily="2" charset="-128"/>
              <a:cs typeface="Klee One" pitchFamily="2" charset="-128"/>
              <a:sym typeface="Webdings" panose="05030102010509060703" pitchFamily="18" charset="2"/>
            </a:endParaRPr>
          </a:p>
          <a:p>
            <a:pPr algn="ctr">
              <a:spcAft>
                <a:spcPts val="400"/>
              </a:spcAft>
            </a:pPr>
            <a:r>
              <a:rPr lang="fr-FR" sz="800" dirty="0">
                <a:latin typeface="Klee One" pitchFamily="2" charset="-128"/>
                <a:ea typeface="Klee One" pitchFamily="2" charset="-128"/>
                <a:cs typeface="Klee One" pitchFamily="2" charset="-128"/>
                <a:sym typeface="Webdings" panose="05030102010509060703" pitchFamily="18" charset="2"/>
              </a:rPr>
              <a:t>_/4</a:t>
            </a:r>
          </a:p>
          <a:p>
            <a:pPr algn="ctr">
              <a:spcAft>
                <a:spcPts val="400"/>
              </a:spcAft>
            </a:pPr>
            <a:r>
              <a:rPr lang="fr-FR" sz="800" dirty="0">
                <a:latin typeface="Klee One" pitchFamily="2" charset="-128"/>
                <a:ea typeface="Klee One" pitchFamily="2" charset="-128"/>
                <a:cs typeface="Klee One" pitchFamily="2" charset="-128"/>
                <a:sym typeface="Webdings" panose="05030102010509060703" pitchFamily="18" charset="2"/>
              </a:rPr>
              <a:t>_/4</a:t>
            </a:r>
          </a:p>
          <a:p>
            <a:pPr algn="ctr">
              <a:spcAft>
                <a:spcPts val="400"/>
              </a:spcAft>
            </a:pPr>
            <a:r>
              <a:rPr lang="fr-FR" sz="800" dirty="0">
                <a:latin typeface="Klee One" pitchFamily="2" charset="-128"/>
                <a:ea typeface="Klee One" pitchFamily="2" charset="-128"/>
                <a:cs typeface="Klee One" pitchFamily="2" charset="-128"/>
                <a:sym typeface="Webdings" panose="05030102010509060703" pitchFamily="18" charset="2"/>
              </a:rPr>
              <a:t>_/4</a:t>
            </a:r>
          </a:p>
          <a:p>
            <a:pPr algn="ctr">
              <a:spcAft>
                <a:spcPts val="400"/>
              </a:spcAft>
            </a:pPr>
            <a:r>
              <a:rPr lang="fr-FR" sz="800" dirty="0">
                <a:latin typeface="Klee One" pitchFamily="2" charset="-128"/>
                <a:ea typeface="Klee One" pitchFamily="2" charset="-128"/>
                <a:cs typeface="Klee One" pitchFamily="2" charset="-128"/>
                <a:sym typeface="Webdings" panose="05030102010509060703" pitchFamily="18" charset="2"/>
              </a:rPr>
              <a:t>_/4</a:t>
            </a:r>
          </a:p>
        </p:txBody>
      </p:sp>
      <p:sp>
        <p:nvSpPr>
          <p:cNvPr id="8" name="Flèche : droite 7">
            <a:extLst>
              <a:ext uri="{FF2B5EF4-FFF2-40B4-BE49-F238E27FC236}">
                <a16:creationId xmlns:a16="http://schemas.microsoft.com/office/drawing/2014/main" id="{F0FE266D-0B3B-DB4D-88C1-BBAB8F09B32E}"/>
              </a:ext>
            </a:extLst>
          </p:cNvPr>
          <p:cNvSpPr/>
          <p:nvPr/>
        </p:nvSpPr>
        <p:spPr>
          <a:xfrm flipV="1">
            <a:off x="5627106" y="6837756"/>
            <a:ext cx="265556" cy="226785"/>
          </a:xfrm>
          <a:prstGeom prst="rightArrow">
            <a:avLst/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8" name="ZoneTexte 17">
            <a:extLst>
              <a:ext uri="{FF2B5EF4-FFF2-40B4-BE49-F238E27FC236}">
                <a16:creationId xmlns:a16="http://schemas.microsoft.com/office/drawing/2014/main" id="{1790DFC2-5332-328C-7293-597ABB4CA571}"/>
              </a:ext>
            </a:extLst>
          </p:cNvPr>
          <p:cNvSpPr txBox="1"/>
          <p:nvPr/>
        </p:nvSpPr>
        <p:spPr>
          <a:xfrm>
            <a:off x="5602572" y="5103843"/>
            <a:ext cx="1026497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900" dirty="0">
                <a:latin typeface="Klee One" pitchFamily="2" charset="-128"/>
                <a:ea typeface="Klee One" pitchFamily="2" charset="-128"/>
                <a:cs typeface="Klee One" pitchFamily="2" charset="-128"/>
                <a:sym typeface="Webdings" panose="05030102010509060703" pitchFamily="18" charset="2"/>
              </a:rPr>
              <a:t>Résultats</a:t>
            </a:r>
          </a:p>
          <a:p>
            <a:pPr algn="ctr"/>
            <a:endParaRPr lang="fr-FR" sz="900" dirty="0">
              <a:latin typeface="Klee One" pitchFamily="2" charset="-128"/>
              <a:ea typeface="Klee One" pitchFamily="2" charset="-128"/>
              <a:cs typeface="Klee One" pitchFamily="2" charset="-128"/>
              <a:sym typeface="Webdings" panose="05030102010509060703" pitchFamily="18" charset="2"/>
            </a:endParaRPr>
          </a:p>
          <a:p>
            <a:pPr algn="ctr">
              <a:spcAft>
                <a:spcPts val="400"/>
              </a:spcAft>
            </a:pPr>
            <a:r>
              <a:rPr lang="fr-FR" sz="900" dirty="0">
                <a:latin typeface="Klee One" pitchFamily="2" charset="-128"/>
                <a:ea typeface="Klee One" pitchFamily="2" charset="-128"/>
                <a:cs typeface="Klee One" pitchFamily="2" charset="-128"/>
                <a:sym typeface="Webdings" panose="05030102010509060703" pitchFamily="18" charset="2"/>
              </a:rPr>
              <a:t>_ /4</a:t>
            </a:r>
          </a:p>
          <a:p>
            <a:pPr algn="ctr">
              <a:spcAft>
                <a:spcPts val="400"/>
              </a:spcAft>
            </a:pPr>
            <a:r>
              <a:rPr lang="fr-FR" sz="900" dirty="0">
                <a:latin typeface="Klee One" pitchFamily="2" charset="-128"/>
                <a:ea typeface="Klee One" pitchFamily="2" charset="-128"/>
                <a:cs typeface="Klee One" pitchFamily="2" charset="-128"/>
                <a:sym typeface="Webdings" panose="05030102010509060703" pitchFamily="18" charset="2"/>
              </a:rPr>
              <a:t>_/4</a:t>
            </a:r>
          </a:p>
          <a:p>
            <a:pPr algn="ctr">
              <a:spcAft>
                <a:spcPts val="400"/>
              </a:spcAft>
            </a:pPr>
            <a:r>
              <a:rPr lang="fr-FR" sz="900" dirty="0">
                <a:latin typeface="Klee One" pitchFamily="2" charset="-128"/>
                <a:ea typeface="Klee One" pitchFamily="2" charset="-128"/>
                <a:cs typeface="Klee One" pitchFamily="2" charset="-128"/>
                <a:sym typeface="Webdings" panose="05030102010509060703" pitchFamily="18" charset="2"/>
              </a:rPr>
              <a:t>_/4</a:t>
            </a:r>
          </a:p>
          <a:p>
            <a:pPr algn="ctr">
              <a:spcAft>
                <a:spcPts val="400"/>
              </a:spcAft>
            </a:pPr>
            <a:r>
              <a:rPr lang="fr-FR" sz="900" dirty="0">
                <a:latin typeface="Klee One" pitchFamily="2" charset="-128"/>
                <a:ea typeface="Klee One" pitchFamily="2" charset="-128"/>
                <a:cs typeface="Klee One" pitchFamily="2" charset="-128"/>
                <a:sym typeface="Webdings" panose="05030102010509060703" pitchFamily="18" charset="2"/>
              </a:rPr>
              <a:t>_/4</a:t>
            </a:r>
          </a:p>
        </p:txBody>
      </p:sp>
      <p:sp>
        <p:nvSpPr>
          <p:cNvPr id="19" name="Flèche : droite 18">
            <a:extLst>
              <a:ext uri="{FF2B5EF4-FFF2-40B4-BE49-F238E27FC236}">
                <a16:creationId xmlns:a16="http://schemas.microsoft.com/office/drawing/2014/main" id="{BFB1FDCC-AC7F-31EB-0429-913FBE9C206A}"/>
              </a:ext>
            </a:extLst>
          </p:cNvPr>
          <p:cNvSpPr/>
          <p:nvPr/>
        </p:nvSpPr>
        <p:spPr>
          <a:xfrm flipV="1">
            <a:off x="5627106" y="5690303"/>
            <a:ext cx="265556" cy="226785"/>
          </a:xfrm>
          <a:prstGeom prst="rightArrow">
            <a:avLst/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pic>
        <p:nvPicPr>
          <p:cNvPr id="38" name="Image 37">
            <a:extLst>
              <a:ext uri="{FF2B5EF4-FFF2-40B4-BE49-F238E27FC236}">
                <a16:creationId xmlns:a16="http://schemas.microsoft.com/office/drawing/2014/main" id="{16E270F4-515D-B234-50CA-50C51311393E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146581" y="7514988"/>
            <a:ext cx="3078687" cy="1847212"/>
          </a:xfrm>
          <a:prstGeom prst="rect">
            <a:avLst/>
          </a:prstGeom>
        </p:spPr>
      </p:pic>
      <p:pic>
        <p:nvPicPr>
          <p:cNvPr id="21" name="Image 20">
            <a:extLst>
              <a:ext uri="{FF2B5EF4-FFF2-40B4-BE49-F238E27FC236}">
                <a16:creationId xmlns:a16="http://schemas.microsoft.com/office/drawing/2014/main" id="{A8DD8B13-D739-D8B9-FD92-6AAE27A48225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791783" y="9484800"/>
            <a:ext cx="3274434" cy="19845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44107155"/>
      </p:ext>
    </p:extLst>
  </p:cSld>
  <p:clrMapOvr>
    <a:masterClrMapping/>
  </p:clrMapOvr>
</p:sld>
</file>

<file path=ppt/theme/theme1.xml><?xml version="1.0" encoding="utf-8"?>
<a:theme xmlns:a="http://schemas.openxmlformats.org/drawingml/2006/main" name="Thème Office">
  <a:themeElements>
    <a:clrScheme name="Thème 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Thème 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Thème 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 2013 - 2022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 2013 - 2022</Template>
  <TotalTime>0</TotalTime>
  <Words>813</Words>
  <Application>Microsoft Office PowerPoint</Application>
  <PresentationFormat>Format A4 (210 x 297 mm)</PresentationFormat>
  <Paragraphs>165</Paragraphs>
  <Slides>2</Slides>
  <Notes>0</Notes>
  <HiddenSlides>0</HiddenSlides>
  <MMClips>0</MMClips>
  <ScaleCrop>false</ScaleCrop>
  <HeadingPairs>
    <vt:vector size="6" baseType="variant">
      <vt:variant>
        <vt:lpstr>Polices utilisées</vt:lpstr>
      </vt:variant>
      <vt:variant>
        <vt:i4>5</vt:i4>
      </vt:variant>
      <vt:variant>
        <vt:lpstr>Thème</vt:lpstr>
      </vt:variant>
      <vt:variant>
        <vt:i4>1</vt:i4>
      </vt:variant>
      <vt:variant>
        <vt:lpstr>Titres des diapositives</vt:lpstr>
      </vt:variant>
      <vt:variant>
        <vt:i4>2</vt:i4>
      </vt:variant>
    </vt:vector>
  </HeadingPairs>
  <TitlesOfParts>
    <vt:vector size="8" baseType="lpstr">
      <vt:lpstr>Cavolini</vt:lpstr>
      <vt:lpstr>Calibri</vt:lpstr>
      <vt:lpstr>Klee One</vt:lpstr>
      <vt:lpstr>Arial</vt:lpstr>
      <vt:lpstr>Calibri Light</vt:lpstr>
      <vt:lpstr>Thème Office</vt:lpstr>
      <vt:lpstr>Présentation PowerPoint</vt:lpstr>
      <vt:lpstr>Présentation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Présentation PowerPoint</dc:title>
  <dc:creator>Rémi WINDECK</dc:creator>
  <cp:lastModifiedBy>Isabelle TANGRE</cp:lastModifiedBy>
  <cp:revision>19</cp:revision>
  <cp:lastPrinted>2024-01-22T14:49:49Z</cp:lastPrinted>
  <dcterms:created xsi:type="dcterms:W3CDTF">2023-07-06T10:37:24Z</dcterms:created>
  <dcterms:modified xsi:type="dcterms:W3CDTF">2024-02-15T15:01:43Z</dcterms:modified>
</cp:coreProperties>
</file>