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73" r:id="rId4"/>
  </p:sldMasterIdLst>
  <p:notesMasterIdLst>
    <p:notesMasterId r:id="rId6"/>
  </p:notesMasterIdLst>
  <p:handoutMasterIdLst>
    <p:handoutMasterId r:id="rId7"/>
  </p:handoutMasterIdLst>
  <p:sldIdLst>
    <p:sldId id="269" r:id="rId5"/>
  </p:sldIdLst>
  <p:sldSz cx="6858000" cy="9906000" type="A4"/>
  <p:notesSz cx="6797675" cy="9926638"/>
  <p:embeddedFontLst>
    <p:embeddedFont>
      <p:font typeface="Cavolini" panose="03000502040302020204" pitchFamily="66" charset="0"/>
      <p:regular r:id="rId8"/>
      <p:bold r:id="rId9"/>
      <p:italic r:id="rId10"/>
      <p:boldItalic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Klee One" pitchFamily="2" charset="-128"/>
      <p:regular r:id="rId20"/>
    </p:embeddedFont>
    <p:embeddedFont>
      <p:font typeface="Red Hat Display Bold" panose="020B0604020202020204" charset="0"/>
      <p:regular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77DEEA-876F-4F6F-BF3D-57A0D13AC11F}" v="1" dt="2025-03-27T09:12:44.3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12" autoAdjust="0"/>
    <p:restoredTop sz="94660"/>
  </p:normalViewPr>
  <p:slideViewPr>
    <p:cSldViewPr snapToGrid="0">
      <p:cViewPr varScale="1">
        <p:scale>
          <a:sx n="61" d="100"/>
          <a:sy n="61" d="100"/>
        </p:scale>
        <p:origin x="204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font" Target="fonts/font18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font" Target="fonts/font17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28" Type="http://schemas.openxmlformats.org/officeDocument/2006/relationships/theme" Target="theme/theme1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TANGRE" userId="74a75e09-f5a3-4bed-a685-a94344b797ea" providerId="ADAL" clId="{9DF45367-DB3D-4FEB-8CC2-62E9C4B2C71F}"/>
    <pc:docChg chg="delSld">
      <pc:chgData name="Isabelle TANGRE" userId="74a75e09-f5a3-4bed-a685-a94344b797ea" providerId="ADAL" clId="{9DF45367-DB3D-4FEB-8CC2-62E9C4B2C71F}" dt="2025-01-23T09:58:22.196" v="3" actId="2696"/>
      <pc:docMkLst>
        <pc:docMk/>
      </pc:docMkLst>
      <pc:sldChg chg="del">
        <pc:chgData name="Isabelle TANGRE" userId="74a75e09-f5a3-4bed-a685-a94344b797ea" providerId="ADAL" clId="{9DF45367-DB3D-4FEB-8CC2-62E9C4B2C71F}" dt="2025-01-23T09:58:22.196" v="3" actId="2696"/>
        <pc:sldMkLst>
          <pc:docMk/>
          <pc:sldMk cId="2802270608" sldId="265"/>
        </pc:sldMkLst>
      </pc:sldChg>
      <pc:sldChg chg="del">
        <pc:chgData name="Isabelle TANGRE" userId="74a75e09-f5a3-4bed-a685-a94344b797ea" providerId="ADAL" clId="{9DF45367-DB3D-4FEB-8CC2-62E9C4B2C71F}" dt="2025-01-23T09:58:20.486" v="1" actId="2696"/>
        <pc:sldMkLst>
          <pc:docMk/>
          <pc:sldMk cId="3111901105" sldId="266"/>
        </pc:sldMkLst>
      </pc:sldChg>
      <pc:sldChg chg="del">
        <pc:chgData name="Isabelle TANGRE" userId="74a75e09-f5a3-4bed-a685-a94344b797ea" providerId="ADAL" clId="{9DF45367-DB3D-4FEB-8CC2-62E9C4B2C71F}" dt="2025-01-23T09:57:14.493" v="0" actId="2696"/>
        <pc:sldMkLst>
          <pc:docMk/>
          <pc:sldMk cId="2880057968" sldId="268"/>
        </pc:sldMkLst>
      </pc:sldChg>
      <pc:sldChg chg="del">
        <pc:chgData name="Isabelle TANGRE" userId="74a75e09-f5a3-4bed-a685-a94344b797ea" providerId="ADAL" clId="{9DF45367-DB3D-4FEB-8CC2-62E9C4B2C71F}" dt="2025-01-23T09:58:21.412" v="2" actId="2696"/>
        <pc:sldMkLst>
          <pc:docMk/>
          <pc:sldMk cId="1337097276" sldId="270"/>
        </pc:sldMkLst>
      </pc:sldChg>
    </pc:docChg>
  </pc:docChgLst>
  <pc:docChgLst>
    <pc:chgData name="Isabelle TANGRE" userId="74a75e09-f5a3-4bed-a685-a94344b797ea" providerId="ADAL" clId="{7E77DEEA-876F-4F6F-BF3D-57A0D13AC11F}"/>
    <pc:docChg chg="custSel modSld">
      <pc:chgData name="Isabelle TANGRE" userId="74a75e09-f5a3-4bed-a685-a94344b797ea" providerId="ADAL" clId="{7E77DEEA-876F-4F6F-BF3D-57A0D13AC11F}" dt="2025-03-27T09:13:06.821" v="5" actId="1076"/>
      <pc:docMkLst>
        <pc:docMk/>
      </pc:docMkLst>
      <pc:sldChg chg="addSp delSp modSp mod">
        <pc:chgData name="Isabelle TANGRE" userId="74a75e09-f5a3-4bed-a685-a94344b797ea" providerId="ADAL" clId="{7E77DEEA-876F-4F6F-BF3D-57A0D13AC11F}" dt="2025-03-27T09:13:06.821" v="5" actId="1076"/>
        <pc:sldMkLst>
          <pc:docMk/>
          <pc:sldMk cId="847703669" sldId="269"/>
        </pc:sldMkLst>
        <pc:picChg chg="del">
          <ac:chgData name="Isabelle TANGRE" userId="74a75e09-f5a3-4bed-a685-a94344b797ea" providerId="ADAL" clId="{7E77DEEA-876F-4F6F-BF3D-57A0D13AC11F}" dt="2025-03-27T09:12:43.340" v="0" actId="478"/>
          <ac:picMkLst>
            <pc:docMk/>
            <pc:sldMk cId="847703669" sldId="269"/>
            <ac:picMk id="15" creationId="{C75F0EDE-F3FC-7718-74F7-6DA6FB85C0C9}"/>
          </ac:picMkLst>
        </pc:picChg>
        <pc:picChg chg="add mod">
          <ac:chgData name="Isabelle TANGRE" userId="74a75e09-f5a3-4bed-a685-a94344b797ea" providerId="ADAL" clId="{7E77DEEA-876F-4F6F-BF3D-57A0D13AC11F}" dt="2025-03-27T09:13:06.821" v="5" actId="1076"/>
          <ac:picMkLst>
            <pc:docMk/>
            <pc:sldMk cId="847703669" sldId="269"/>
            <ac:picMk id="17" creationId="{CA369D6D-C4D7-1366-8B4A-5879DB2E4CEB}"/>
          </ac:picMkLst>
        </pc:picChg>
      </pc:sldChg>
    </pc:docChg>
  </pc:docChgLst>
  <pc:docChgLst>
    <pc:chgData name="Isabelle TANGRE" userId="74a75e09-f5a3-4bed-a685-a94344b797ea" providerId="ADAL" clId="{93AB551D-A43B-4FC0-BC37-064BF489F706}"/>
    <pc:docChg chg="addSld delSld modSld">
      <pc:chgData name="Isabelle TANGRE" userId="74a75e09-f5a3-4bed-a685-a94344b797ea" providerId="ADAL" clId="{93AB551D-A43B-4FC0-BC37-064BF489F706}" dt="2025-01-23T09:55:34.757" v="28"/>
      <pc:docMkLst>
        <pc:docMk/>
      </pc:docMkLst>
      <pc:sldChg chg="del">
        <pc:chgData name="Isabelle TANGRE" userId="74a75e09-f5a3-4bed-a685-a94344b797ea" providerId="ADAL" clId="{93AB551D-A43B-4FC0-BC37-064BF489F706}" dt="2025-01-23T09:54:06.455" v="0" actId="2696"/>
        <pc:sldMkLst>
          <pc:docMk/>
          <pc:sldMk cId="1073885537" sldId="261"/>
        </pc:sldMkLst>
      </pc:sldChg>
      <pc:sldChg chg="del">
        <pc:chgData name="Isabelle TANGRE" userId="74a75e09-f5a3-4bed-a685-a94344b797ea" providerId="ADAL" clId="{93AB551D-A43B-4FC0-BC37-064BF489F706}" dt="2025-01-23T09:54:08.061" v="1" actId="2696"/>
        <pc:sldMkLst>
          <pc:docMk/>
          <pc:sldMk cId="968791814" sldId="263"/>
        </pc:sldMkLst>
      </pc:sldChg>
      <pc:sldChg chg="add del setBg">
        <pc:chgData name="Isabelle TANGRE" userId="74a75e09-f5a3-4bed-a685-a94344b797ea" providerId="ADAL" clId="{93AB551D-A43B-4FC0-BC37-064BF489F706}" dt="2025-01-23T09:54:13.900" v="3"/>
        <pc:sldMkLst>
          <pc:docMk/>
          <pc:sldMk cId="1625857682" sldId="263"/>
        </pc:sldMkLst>
      </pc:sldChg>
      <pc:sldChg chg="add del setBg">
        <pc:chgData name="Isabelle TANGRE" userId="74a75e09-f5a3-4bed-a685-a94344b797ea" providerId="ADAL" clId="{93AB551D-A43B-4FC0-BC37-064BF489F706}" dt="2025-01-23T09:54:21.036" v="5"/>
        <pc:sldMkLst>
          <pc:docMk/>
          <pc:sldMk cId="1973173035" sldId="263"/>
        </pc:sldMkLst>
      </pc:sldChg>
      <pc:sldChg chg="addSp modSp">
        <pc:chgData name="Isabelle TANGRE" userId="74a75e09-f5a3-4bed-a685-a94344b797ea" providerId="ADAL" clId="{93AB551D-A43B-4FC0-BC37-064BF489F706}" dt="2025-01-23T09:55:13.865" v="26"/>
        <pc:sldMkLst>
          <pc:docMk/>
          <pc:sldMk cId="2802270608" sldId="265"/>
        </pc:sldMkLst>
      </pc:sldChg>
      <pc:sldChg chg="addSp modSp">
        <pc:chgData name="Isabelle TANGRE" userId="74a75e09-f5a3-4bed-a685-a94344b797ea" providerId="ADAL" clId="{93AB551D-A43B-4FC0-BC37-064BF489F706}" dt="2025-01-23T09:55:06.463" v="25"/>
        <pc:sldMkLst>
          <pc:docMk/>
          <pc:sldMk cId="3111901105" sldId="266"/>
        </pc:sldMkLst>
      </pc:sldChg>
      <pc:sldChg chg="addSp modSp">
        <pc:chgData name="Isabelle TANGRE" userId="74a75e09-f5a3-4bed-a685-a94344b797ea" providerId="ADAL" clId="{93AB551D-A43B-4FC0-BC37-064BF489F706}" dt="2025-01-23T09:55:34.757" v="28"/>
        <pc:sldMkLst>
          <pc:docMk/>
          <pc:sldMk cId="2880057968" sldId="268"/>
        </pc:sldMkLst>
      </pc:sldChg>
      <pc:sldChg chg="addSp modSp mod">
        <pc:chgData name="Isabelle TANGRE" userId="74a75e09-f5a3-4bed-a685-a94344b797ea" providerId="ADAL" clId="{93AB551D-A43B-4FC0-BC37-064BF489F706}" dt="2025-01-23T09:54:57.621" v="24" actId="1076"/>
        <pc:sldMkLst>
          <pc:docMk/>
          <pc:sldMk cId="847703669" sldId="269"/>
        </pc:sldMkLst>
        <pc:spChg chg="add mod">
          <ac:chgData name="Isabelle TANGRE" userId="74a75e09-f5a3-4bed-a685-a94344b797ea" providerId="ADAL" clId="{93AB551D-A43B-4FC0-BC37-064BF489F706}" dt="2025-01-23T09:54:51.825" v="23" actId="1076"/>
          <ac:spMkLst>
            <pc:docMk/>
            <pc:sldMk cId="847703669" sldId="269"/>
            <ac:spMk id="16" creationId="{ABE99A88-375F-C30C-B331-3F5BBD620DB8}"/>
          </ac:spMkLst>
        </pc:spChg>
      </pc:sldChg>
      <pc:sldChg chg="addSp modSp">
        <pc:chgData name="Isabelle TANGRE" userId="74a75e09-f5a3-4bed-a685-a94344b797ea" providerId="ADAL" clId="{93AB551D-A43B-4FC0-BC37-064BF489F706}" dt="2025-01-23T09:55:22.747" v="27"/>
        <pc:sldMkLst>
          <pc:docMk/>
          <pc:sldMk cId="1337097276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7" tIns="45738" rIns="91477" bIns="457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77" tIns="45738" rIns="91477" bIns="457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 : coins arrondis 17">
            <a:extLst>
              <a:ext uri="{FF2B5EF4-FFF2-40B4-BE49-F238E27FC236}">
                <a16:creationId xmlns:a16="http://schemas.microsoft.com/office/drawing/2014/main" id="{3B669CA0-5807-3C79-A5BC-1C1BEC941F8A}"/>
              </a:ext>
            </a:extLst>
          </p:cNvPr>
          <p:cNvSpPr/>
          <p:nvPr/>
        </p:nvSpPr>
        <p:spPr>
          <a:xfrm>
            <a:off x="314855" y="3342375"/>
            <a:ext cx="6222867" cy="4174184"/>
          </a:xfrm>
          <a:prstGeom prst="roundRect">
            <a:avLst>
              <a:gd name="adj" fmla="val 111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spcAft>
                <a:spcPts val="0"/>
              </a:spcAft>
            </a:pPr>
            <a:r>
              <a:rPr lang="fr-FR" sz="1050" dirty="0">
                <a:latin typeface="Klee One" panose="020B0604020202020204" charset="-128"/>
                <a:ea typeface="Klee One" panose="020B0604020202020204" charset="-128"/>
                <a:cs typeface="Klee One" panose="020B0604020202020204" charset="-128"/>
              </a:rPr>
              <a:t>                           </a:t>
            </a:r>
            <a:endParaRPr lang="fr-FR" sz="800" dirty="0">
              <a:latin typeface="Klee One" panose="020B0604020202020204" charset="-128"/>
              <a:ea typeface="Klee One" panose="020B0604020202020204" charset="-128"/>
              <a:cs typeface="Klee One" panose="020B0604020202020204" charset="-12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135400" y="417102"/>
            <a:ext cx="6581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Recueil de la satisfaction de la personne accompagnée </a:t>
            </a:r>
          </a:p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en lieu d’accueil (sans hébergement)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314854" y="894216"/>
            <a:ext cx="6207719" cy="1020342"/>
          </a:xfrm>
          <a:prstGeom prst="roundRect">
            <a:avLst>
              <a:gd name="adj" fmla="val 5156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Votre avis compte !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de prendre quelques instants pour répondre à ce questionnaire, il nous permettra d’améliorer nos pratiques.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Vos réponses seront traitées de façon anonyme.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Vous pouvez demander à être aidé par une personne de votre choix pour remplir ce questionnaire.</a:t>
            </a:r>
          </a:p>
        </p:txBody>
      </p:sp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71070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C1DF52-04A7-2C82-58BC-E133311A7DEA}"/>
              </a:ext>
            </a:extLst>
          </p:cNvPr>
          <p:cNvSpPr/>
          <p:nvPr/>
        </p:nvSpPr>
        <p:spPr>
          <a:xfrm>
            <a:off x="314854" y="7568032"/>
            <a:ext cx="6230442" cy="1668743"/>
          </a:xfrm>
          <a:prstGeom prst="roundRect">
            <a:avLst>
              <a:gd name="adj" fmla="val 3269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Souhaitez- vous apporter des précisions à vos réponses : </a:t>
            </a: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Ce questionnaire est à remettre                      Date de retour/Période de l’enquête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 je souhaite être contacté(e) par un professionnel voici mes coordonnées* :</a:t>
            </a: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algn="ctr"/>
            <a:r>
              <a:rPr lang="fr-FR" sz="1050" b="1" u="sng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pour votre participation !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 </a:t>
            </a:r>
            <a:endParaRPr lang="fr-FR" sz="5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715C13-7387-0260-3560-4CDB9C3DD63F}"/>
              </a:ext>
            </a:extLst>
          </p:cNvPr>
          <p:cNvSpPr txBox="1"/>
          <p:nvPr/>
        </p:nvSpPr>
        <p:spPr>
          <a:xfrm>
            <a:off x="307280" y="9235233"/>
            <a:ext cx="6730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80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*La direction </a:t>
            </a:r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traite les données recueillies pour évaluer votre satisfaction</a:t>
            </a:r>
          </a:p>
          <a:p>
            <a:pPr algn="l"/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Pour en savoir plus sur la gestion </a:t>
            </a:r>
            <a:r>
              <a:rPr lang="fr-FR" sz="800" b="0" i="0" dirty="0">
                <a:solidFill>
                  <a:srgbClr val="71716E"/>
                </a:solidFill>
                <a:effectLst/>
                <a:latin typeface="Georgia" panose="02040502050405020303" pitchFamily="18" charset="0"/>
              </a:rPr>
              <a:t>de vos données personnelles et pour exercer vos droits, veuillez contacter la direction </a:t>
            </a:r>
          </a:p>
          <a:p>
            <a:pPr algn="l"/>
            <a:r>
              <a:rPr lang="fr-FR" sz="800" b="0" i="0" dirty="0">
                <a:solidFill>
                  <a:srgbClr val="71716E"/>
                </a:solidFill>
                <a:effectLst/>
                <a:latin typeface="Georgia" panose="02040502050405020303" pitchFamily="18" charset="0"/>
              </a:rPr>
              <a:t>Consultez le site cnil.fr pour plus d’informations sur vos droits.</a:t>
            </a:r>
          </a:p>
          <a:p>
            <a:endParaRPr lang="fr-FR" sz="800" dirty="0">
              <a:highlight>
                <a:srgbClr val="FFFF00"/>
              </a:highlight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D830127-2492-1702-1EB9-03BBCF1CB43E}"/>
              </a:ext>
            </a:extLst>
          </p:cNvPr>
          <p:cNvSpPr/>
          <p:nvPr/>
        </p:nvSpPr>
        <p:spPr>
          <a:xfrm>
            <a:off x="307280" y="2033971"/>
            <a:ext cx="6207719" cy="732032"/>
          </a:xfrm>
          <a:prstGeom prst="roundRect">
            <a:avLst>
              <a:gd name="adj" fmla="val 5156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pPr marL="114300">
              <a:spcBef>
                <a:spcPts val="600"/>
              </a:spcBef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Dans ce questionnaire, on entend par lieu d’accueil l’ensemble des locaux dans lequel vous êtes accueillis (lieu de restauration, d’activités/ateliers, espaces communs, extérieur, salle de repos…)</a:t>
            </a:r>
            <a:endParaRPr lang="fr-FR" sz="1050" dirty="0">
              <a:solidFill>
                <a:srgbClr val="124D8D"/>
              </a:solidFill>
              <a:latin typeface="Segoe UI" panose="020B0502040204020203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67" name="TextBox 140"/>
          <p:cNvSpPr txBox="1"/>
          <p:nvPr/>
        </p:nvSpPr>
        <p:spPr>
          <a:xfrm>
            <a:off x="307280" y="5484851"/>
            <a:ext cx="1346260" cy="233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62"/>
              </a:lnSpc>
            </a:pPr>
            <a:r>
              <a:rPr lang="en-US" sz="1401" dirty="0">
                <a:solidFill>
                  <a:srgbClr val="0070C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  </a:t>
            </a:r>
          </a:p>
        </p:txBody>
      </p:sp>
      <p:graphicFrame>
        <p:nvGraphicFramePr>
          <p:cNvPr id="2" name="Tableau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000943"/>
              </p:ext>
            </p:extLst>
          </p:nvPr>
        </p:nvGraphicFramePr>
        <p:xfrm>
          <a:off x="368087" y="3493490"/>
          <a:ext cx="6116401" cy="3891831"/>
        </p:xfrm>
        <a:graphic>
          <a:graphicData uri="http://schemas.openxmlformats.org/drawingml/2006/table">
            <a:tbl>
              <a:tblPr/>
              <a:tblGrid>
                <a:gridCol w="3690485">
                  <a:extLst>
                    <a:ext uri="{9D8B030D-6E8A-4147-A177-3AD203B41FA5}">
                      <a16:colId xmlns:a16="http://schemas.microsoft.com/office/drawing/2014/main" val="77930415"/>
                    </a:ext>
                  </a:extLst>
                </a:gridCol>
                <a:gridCol w="513724">
                  <a:extLst>
                    <a:ext uri="{9D8B030D-6E8A-4147-A177-3AD203B41FA5}">
                      <a16:colId xmlns:a16="http://schemas.microsoft.com/office/drawing/2014/main" val="2313811630"/>
                    </a:ext>
                  </a:extLst>
                </a:gridCol>
                <a:gridCol w="498832">
                  <a:extLst>
                    <a:ext uri="{9D8B030D-6E8A-4147-A177-3AD203B41FA5}">
                      <a16:colId xmlns:a16="http://schemas.microsoft.com/office/drawing/2014/main" val="1264617837"/>
                    </a:ext>
                  </a:extLst>
                </a:gridCol>
                <a:gridCol w="498832">
                  <a:extLst>
                    <a:ext uri="{9D8B030D-6E8A-4147-A177-3AD203B41FA5}">
                      <a16:colId xmlns:a16="http://schemas.microsoft.com/office/drawing/2014/main" val="3874941262"/>
                    </a:ext>
                  </a:extLst>
                </a:gridCol>
                <a:gridCol w="498833">
                  <a:extLst>
                    <a:ext uri="{9D8B030D-6E8A-4147-A177-3AD203B41FA5}">
                      <a16:colId xmlns:a16="http://schemas.microsoft.com/office/drawing/2014/main" val="2426125200"/>
                    </a:ext>
                  </a:extLst>
                </a:gridCol>
                <a:gridCol w="415695">
                  <a:extLst>
                    <a:ext uri="{9D8B030D-6E8A-4147-A177-3AD203B41FA5}">
                      <a16:colId xmlns:a16="http://schemas.microsoft.com/office/drawing/2014/main" val="4280806135"/>
                    </a:ext>
                  </a:extLst>
                </a:gridCol>
              </a:tblGrid>
              <a:tr h="3974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b="1" dirty="0">
                          <a:solidFill>
                            <a:srgbClr val="7C1974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Très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5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Peu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Pas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Sans avis</a:t>
                      </a: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707776"/>
                  </a:ext>
                </a:extLst>
              </a:tr>
              <a:tr h="326681">
                <a:tc>
                  <a:txBody>
                    <a:bodyPr/>
                    <a:lstStyle/>
                    <a:p>
                      <a:endParaRPr lang="fr-FR" sz="1050" dirty="0"/>
                    </a:p>
                    <a:p>
                      <a:r>
                        <a:rPr lang="fr-FR" sz="1050" dirty="0"/>
                        <a:t>Etes-vous satisfait de la convivialité de votre lieu d’accueil ?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Klee One" panose="020B0604020202020204" charset="-128"/>
                        <a:ea typeface="Klee One" panose="020B0604020202020204" charset="-128"/>
                        <a:cs typeface="Klee One" panose="020B0604020202020204" charset="-128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359064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dirty="0"/>
                        <a:t>Etes-vous satisfait du respect de votre intimité ? 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834549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dirty="0"/>
                        <a:t>Etes-vous satisfait de la facilité de circulation dans votre lieu d’accueil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777036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dirty="0"/>
                        <a:t>Etes-vous satisfait des lieux/espaces pour les activités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973533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dirty="0"/>
                        <a:t>Etes-vous satisfait des lieux/espaces où vous prenez vos repas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594133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dirty="0"/>
                        <a:t>Etes-vous satisfait des aménagements extérieurs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78311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dirty="0"/>
                        <a:t>Etes-vous satisfait de la propreté de votre lieu d’accueil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643182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/>
                        <a:t>De manière générale quelle est votre satisfaction sur votre lieu d’accueil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302928"/>
                  </a:ext>
                </a:extLst>
              </a:tr>
            </a:tbl>
          </a:graphicData>
        </a:graphic>
      </p:graphicFrame>
      <p:grpSp>
        <p:nvGrpSpPr>
          <p:cNvPr id="49" name="Groupe 48">
            <a:extLst>
              <a:ext uri="{FF2B5EF4-FFF2-40B4-BE49-F238E27FC236}">
                <a16:creationId xmlns:a16="http://schemas.microsoft.com/office/drawing/2014/main" id="{BB9099A5-E19C-30F3-6859-EFBEE78C714D}"/>
              </a:ext>
            </a:extLst>
          </p:cNvPr>
          <p:cNvGrpSpPr/>
          <p:nvPr/>
        </p:nvGrpSpPr>
        <p:grpSpPr>
          <a:xfrm>
            <a:off x="4118278" y="6543048"/>
            <a:ext cx="2287097" cy="343317"/>
            <a:chOff x="4134383" y="4597535"/>
            <a:chExt cx="2287097" cy="343317"/>
          </a:xfrm>
        </p:grpSpPr>
        <p:pic>
          <p:nvPicPr>
            <p:cNvPr id="2055" name="Image 22" descr="satisfa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Image 23" descr="Peu satisfait"/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Image 24" descr="Pas satisfait"/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Graphique 3" descr="Contour de visage nerveux avec un remplissage uni">
              <a:extLst>
                <a:ext uri="{FF2B5EF4-FFF2-40B4-BE49-F238E27FC236}">
                  <a16:creationId xmlns:a16="http://schemas.microsoft.com/office/drawing/2014/main" id="{67C044F4-4E54-BE8F-9500-C121FCC2A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2056" name="Image 21" descr="très satisfait"/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Rectangle : coins arrondis 10">
            <a:extLst>
              <a:ext uri="{FF2B5EF4-FFF2-40B4-BE49-F238E27FC236}">
                <a16:creationId xmlns:a16="http://schemas.microsoft.com/office/drawing/2014/main" id="{0B954597-AA3B-0645-4A1D-91718509FD48}"/>
              </a:ext>
            </a:extLst>
          </p:cNvPr>
          <p:cNvSpPr/>
          <p:nvPr/>
        </p:nvSpPr>
        <p:spPr>
          <a:xfrm>
            <a:off x="314854" y="2883322"/>
            <a:ext cx="6207719" cy="341734"/>
          </a:xfrm>
          <a:prstGeom prst="roundRect">
            <a:avLst>
              <a:gd name="adj" fmla="val 12534"/>
            </a:avLst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Je suis arrivé(e) depuis moins de 6 mois :          Oui	     Non     </a:t>
            </a:r>
          </a:p>
        </p:txBody>
      </p:sp>
      <p:sp>
        <p:nvSpPr>
          <p:cNvPr id="46" name="Freeform 9">
            <a:extLst>
              <a:ext uri="{FF2B5EF4-FFF2-40B4-BE49-F238E27FC236}">
                <a16:creationId xmlns:a16="http://schemas.microsoft.com/office/drawing/2014/main" id="{57D38771-03AA-F224-76AD-65DCE4E665B8}"/>
              </a:ext>
            </a:extLst>
          </p:cNvPr>
          <p:cNvSpPr/>
          <p:nvPr/>
        </p:nvSpPr>
        <p:spPr>
          <a:xfrm>
            <a:off x="3094887" y="2970556"/>
            <a:ext cx="210187" cy="18766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0A1AB798-E034-679E-4C59-9BD0F79A3FE4}"/>
              </a:ext>
            </a:extLst>
          </p:cNvPr>
          <p:cNvSpPr/>
          <p:nvPr/>
        </p:nvSpPr>
        <p:spPr>
          <a:xfrm>
            <a:off x="3908091" y="2970556"/>
            <a:ext cx="210187" cy="18766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77E6B3D7-DA10-27C6-78E4-4F20D55AEEB9}"/>
              </a:ext>
            </a:extLst>
          </p:cNvPr>
          <p:cNvGrpSpPr/>
          <p:nvPr/>
        </p:nvGrpSpPr>
        <p:grpSpPr>
          <a:xfrm>
            <a:off x="4133430" y="4396312"/>
            <a:ext cx="2287097" cy="343317"/>
            <a:chOff x="4134383" y="4597535"/>
            <a:chExt cx="2287097" cy="343317"/>
          </a:xfrm>
        </p:grpSpPr>
        <p:pic>
          <p:nvPicPr>
            <p:cNvPr id="51" name="Image 22" descr="satisfait">
              <a:extLst>
                <a:ext uri="{FF2B5EF4-FFF2-40B4-BE49-F238E27FC236}">
                  <a16:creationId xmlns:a16="http://schemas.microsoft.com/office/drawing/2014/main" id="{FA2659F2-CE5D-D7A2-D298-6AB63D1754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Image 23" descr="Peu satisfait">
              <a:extLst>
                <a:ext uri="{FF2B5EF4-FFF2-40B4-BE49-F238E27FC236}">
                  <a16:creationId xmlns:a16="http://schemas.microsoft.com/office/drawing/2014/main" id="{80EBE433-FAD1-47D8-4ABC-CB4325434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Image 24" descr="Pas satisfait">
              <a:extLst>
                <a:ext uri="{FF2B5EF4-FFF2-40B4-BE49-F238E27FC236}">
                  <a16:creationId xmlns:a16="http://schemas.microsoft.com/office/drawing/2014/main" id="{4B6169F9-A965-A3C2-066E-AA2493FC9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Graphique 3" descr="Contour de visage nerveux avec un remplissage uni">
              <a:extLst>
                <a:ext uri="{FF2B5EF4-FFF2-40B4-BE49-F238E27FC236}">
                  <a16:creationId xmlns:a16="http://schemas.microsoft.com/office/drawing/2014/main" id="{53C74ADB-9217-953D-48F9-7E9F11BA8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55" name="Image 21" descr="très satisfait">
              <a:extLst>
                <a:ext uri="{FF2B5EF4-FFF2-40B4-BE49-F238E27FC236}">
                  <a16:creationId xmlns:a16="http://schemas.microsoft.com/office/drawing/2014/main" id="{AC9281D3-0AEA-707A-E8B6-7C4357A5D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4C84E06-62CE-4578-36E5-C6B2A27E3284}"/>
              </a:ext>
            </a:extLst>
          </p:cNvPr>
          <p:cNvGrpSpPr/>
          <p:nvPr/>
        </p:nvGrpSpPr>
        <p:grpSpPr>
          <a:xfrm>
            <a:off x="4133430" y="4826236"/>
            <a:ext cx="2287097" cy="343317"/>
            <a:chOff x="4134383" y="4597535"/>
            <a:chExt cx="2287097" cy="343317"/>
          </a:xfrm>
        </p:grpSpPr>
        <p:pic>
          <p:nvPicPr>
            <p:cNvPr id="57" name="Image 22" descr="satisfait">
              <a:extLst>
                <a:ext uri="{FF2B5EF4-FFF2-40B4-BE49-F238E27FC236}">
                  <a16:creationId xmlns:a16="http://schemas.microsoft.com/office/drawing/2014/main" id="{C3A03D23-8BA5-DEC7-F05A-B5D45331A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Image 23" descr="Peu satisfait">
              <a:extLst>
                <a:ext uri="{FF2B5EF4-FFF2-40B4-BE49-F238E27FC236}">
                  <a16:creationId xmlns:a16="http://schemas.microsoft.com/office/drawing/2014/main" id="{089E566F-87F9-09A7-EB05-EF94DA18D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Image 24" descr="Pas satisfait">
              <a:extLst>
                <a:ext uri="{FF2B5EF4-FFF2-40B4-BE49-F238E27FC236}">
                  <a16:creationId xmlns:a16="http://schemas.microsoft.com/office/drawing/2014/main" id="{4FEB5709-C28C-DD2E-B291-FC087016A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Graphique 3" descr="Contour de visage nerveux avec un remplissage uni">
              <a:extLst>
                <a:ext uri="{FF2B5EF4-FFF2-40B4-BE49-F238E27FC236}">
                  <a16:creationId xmlns:a16="http://schemas.microsoft.com/office/drawing/2014/main" id="{EE36A065-B824-17CC-B652-B6FB1703F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61" name="Image 21" descr="très satisfait">
              <a:extLst>
                <a:ext uri="{FF2B5EF4-FFF2-40B4-BE49-F238E27FC236}">
                  <a16:creationId xmlns:a16="http://schemas.microsoft.com/office/drawing/2014/main" id="{5588E5A1-B4B2-DE89-E126-6158714BA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8C7ED951-6321-86D9-1D3C-71956572B3B6}"/>
              </a:ext>
            </a:extLst>
          </p:cNvPr>
          <p:cNvGrpSpPr/>
          <p:nvPr/>
        </p:nvGrpSpPr>
        <p:grpSpPr>
          <a:xfrm>
            <a:off x="4133430" y="5257808"/>
            <a:ext cx="2287097" cy="343317"/>
            <a:chOff x="4134383" y="4597535"/>
            <a:chExt cx="2287097" cy="343317"/>
          </a:xfrm>
        </p:grpSpPr>
        <p:pic>
          <p:nvPicPr>
            <p:cNvPr id="63" name="Image 22" descr="satisfait">
              <a:extLst>
                <a:ext uri="{FF2B5EF4-FFF2-40B4-BE49-F238E27FC236}">
                  <a16:creationId xmlns:a16="http://schemas.microsoft.com/office/drawing/2014/main" id="{CE2E20BD-C007-7F14-12D9-9359B7ACA7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Image 23" descr="Peu satisfait">
              <a:extLst>
                <a:ext uri="{FF2B5EF4-FFF2-40B4-BE49-F238E27FC236}">
                  <a16:creationId xmlns:a16="http://schemas.microsoft.com/office/drawing/2014/main" id="{B7B03DE3-E773-6B5D-8E59-BA06460C1A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Image 24" descr="Pas satisfait">
              <a:extLst>
                <a:ext uri="{FF2B5EF4-FFF2-40B4-BE49-F238E27FC236}">
                  <a16:creationId xmlns:a16="http://schemas.microsoft.com/office/drawing/2014/main" id="{D30EC9A6-5ED0-5634-8E34-86275FF55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Graphique 3" descr="Contour de visage nerveux avec un remplissage uni">
              <a:extLst>
                <a:ext uri="{FF2B5EF4-FFF2-40B4-BE49-F238E27FC236}">
                  <a16:creationId xmlns:a16="http://schemas.microsoft.com/office/drawing/2014/main" id="{6BC9ED9E-EA91-C4ED-9A12-80F2D3513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68" name="Image 21" descr="très satisfait">
              <a:extLst>
                <a:ext uri="{FF2B5EF4-FFF2-40B4-BE49-F238E27FC236}">
                  <a16:creationId xmlns:a16="http://schemas.microsoft.com/office/drawing/2014/main" id="{21F3FD3C-F5AE-7250-193A-94792254A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BD31D124-ABF5-733C-D16A-E7B88092C1CB}"/>
              </a:ext>
            </a:extLst>
          </p:cNvPr>
          <p:cNvGrpSpPr/>
          <p:nvPr/>
        </p:nvGrpSpPr>
        <p:grpSpPr>
          <a:xfrm>
            <a:off x="4133430" y="5698127"/>
            <a:ext cx="2288631" cy="369016"/>
            <a:chOff x="4132849" y="4571836"/>
            <a:chExt cx="2288631" cy="369016"/>
          </a:xfrm>
        </p:grpSpPr>
        <p:pic>
          <p:nvPicPr>
            <p:cNvPr id="70" name="Image 22" descr="satisfait">
              <a:extLst>
                <a:ext uri="{FF2B5EF4-FFF2-40B4-BE49-F238E27FC236}">
                  <a16:creationId xmlns:a16="http://schemas.microsoft.com/office/drawing/2014/main" id="{A4D8D11B-1C8D-FAD8-797B-5DDB2A51C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Image 23" descr="Peu satisfait">
              <a:extLst>
                <a:ext uri="{FF2B5EF4-FFF2-40B4-BE49-F238E27FC236}">
                  <a16:creationId xmlns:a16="http://schemas.microsoft.com/office/drawing/2014/main" id="{1786575B-1CB0-8B2D-72E2-1F0B7F74A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Image 24" descr="Pas satisfait">
              <a:extLst>
                <a:ext uri="{FF2B5EF4-FFF2-40B4-BE49-F238E27FC236}">
                  <a16:creationId xmlns:a16="http://schemas.microsoft.com/office/drawing/2014/main" id="{8E72CD2A-3345-A4F3-A92C-5A6525F708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Graphique 3" descr="Contour de visage nerveux avec un remplissage uni">
              <a:extLst>
                <a:ext uri="{FF2B5EF4-FFF2-40B4-BE49-F238E27FC236}">
                  <a16:creationId xmlns:a16="http://schemas.microsoft.com/office/drawing/2014/main" id="{5A128EFC-CF57-D282-E2B9-E06C36F9A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74" name="Image 21" descr="très satisfait">
              <a:extLst>
                <a:ext uri="{FF2B5EF4-FFF2-40B4-BE49-F238E27FC236}">
                  <a16:creationId xmlns:a16="http://schemas.microsoft.com/office/drawing/2014/main" id="{883AA4B1-FF61-82B2-09F7-B31772A06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2849" y="4571836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7DD638A-C6F1-8FE9-0B49-08B99D63BDEE}"/>
              </a:ext>
            </a:extLst>
          </p:cNvPr>
          <p:cNvGrpSpPr/>
          <p:nvPr/>
        </p:nvGrpSpPr>
        <p:grpSpPr>
          <a:xfrm>
            <a:off x="4133430" y="6129604"/>
            <a:ext cx="2287097" cy="343317"/>
            <a:chOff x="4134383" y="4597535"/>
            <a:chExt cx="2287097" cy="343317"/>
          </a:xfrm>
        </p:grpSpPr>
        <p:pic>
          <p:nvPicPr>
            <p:cNvPr id="76" name="Image 22" descr="satisfait">
              <a:extLst>
                <a:ext uri="{FF2B5EF4-FFF2-40B4-BE49-F238E27FC236}">
                  <a16:creationId xmlns:a16="http://schemas.microsoft.com/office/drawing/2014/main" id="{6001FE02-9E17-858B-0AD3-2340BEC51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Image 23" descr="Peu satisfait">
              <a:extLst>
                <a:ext uri="{FF2B5EF4-FFF2-40B4-BE49-F238E27FC236}">
                  <a16:creationId xmlns:a16="http://schemas.microsoft.com/office/drawing/2014/main" id="{BB6AAFEB-79A8-665A-26D4-C807A0B0C9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Image 24" descr="Pas satisfait">
              <a:extLst>
                <a:ext uri="{FF2B5EF4-FFF2-40B4-BE49-F238E27FC236}">
                  <a16:creationId xmlns:a16="http://schemas.microsoft.com/office/drawing/2014/main" id="{3D977C98-5A7B-EE8C-1589-6E1CFBE0C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Graphique 3" descr="Contour de visage nerveux avec un remplissage uni">
              <a:extLst>
                <a:ext uri="{FF2B5EF4-FFF2-40B4-BE49-F238E27FC236}">
                  <a16:creationId xmlns:a16="http://schemas.microsoft.com/office/drawing/2014/main" id="{A2BA95D6-C874-C265-BF10-05138704D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80" name="Image 21" descr="très satisfait">
              <a:extLst>
                <a:ext uri="{FF2B5EF4-FFF2-40B4-BE49-F238E27FC236}">
                  <a16:creationId xmlns:a16="http://schemas.microsoft.com/office/drawing/2014/main" id="{27217BB2-BD16-2656-0639-810FF6E02B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B93853BB-59AB-350C-0A0C-93B2C7408DB3}"/>
              </a:ext>
            </a:extLst>
          </p:cNvPr>
          <p:cNvGrpSpPr/>
          <p:nvPr/>
        </p:nvGrpSpPr>
        <p:grpSpPr>
          <a:xfrm>
            <a:off x="4133430" y="3910908"/>
            <a:ext cx="2287097" cy="343317"/>
            <a:chOff x="4134383" y="4597535"/>
            <a:chExt cx="2287097" cy="343317"/>
          </a:xfrm>
        </p:grpSpPr>
        <p:pic>
          <p:nvPicPr>
            <p:cNvPr id="82" name="Image 22" descr="satisfait">
              <a:extLst>
                <a:ext uri="{FF2B5EF4-FFF2-40B4-BE49-F238E27FC236}">
                  <a16:creationId xmlns:a16="http://schemas.microsoft.com/office/drawing/2014/main" id="{11679788-0992-584D-C275-CB94359E41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Image 23" descr="Peu satisfait">
              <a:extLst>
                <a:ext uri="{FF2B5EF4-FFF2-40B4-BE49-F238E27FC236}">
                  <a16:creationId xmlns:a16="http://schemas.microsoft.com/office/drawing/2014/main" id="{0B04DC15-1E0E-AF39-DA26-8B0FE6401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Image 24" descr="Pas satisfait">
              <a:extLst>
                <a:ext uri="{FF2B5EF4-FFF2-40B4-BE49-F238E27FC236}">
                  <a16:creationId xmlns:a16="http://schemas.microsoft.com/office/drawing/2014/main" id="{B74A40F5-3E06-68E7-E83F-72D55A564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Graphique 3" descr="Contour de visage nerveux avec un remplissage uni">
              <a:extLst>
                <a:ext uri="{FF2B5EF4-FFF2-40B4-BE49-F238E27FC236}">
                  <a16:creationId xmlns:a16="http://schemas.microsoft.com/office/drawing/2014/main" id="{0DD5067F-9243-35BE-8D5E-25DF7270B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86" name="Image 21" descr="très satisfait">
              <a:extLst>
                <a:ext uri="{FF2B5EF4-FFF2-40B4-BE49-F238E27FC236}">
                  <a16:creationId xmlns:a16="http://schemas.microsoft.com/office/drawing/2014/main" id="{EE279D5B-A4E7-19AF-5E60-1A675551B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53CB192-19CB-53C9-40C1-68B6344842BC}"/>
              </a:ext>
            </a:extLst>
          </p:cNvPr>
          <p:cNvGrpSpPr/>
          <p:nvPr/>
        </p:nvGrpSpPr>
        <p:grpSpPr>
          <a:xfrm>
            <a:off x="4133430" y="6976081"/>
            <a:ext cx="2287097" cy="343317"/>
            <a:chOff x="4134383" y="4597535"/>
            <a:chExt cx="2287097" cy="343317"/>
          </a:xfrm>
        </p:grpSpPr>
        <p:pic>
          <p:nvPicPr>
            <p:cNvPr id="9" name="Image 22" descr="satisfait">
              <a:extLst>
                <a:ext uri="{FF2B5EF4-FFF2-40B4-BE49-F238E27FC236}">
                  <a16:creationId xmlns:a16="http://schemas.microsoft.com/office/drawing/2014/main" id="{D57400E1-C5D0-97E2-001F-CFA954B63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23" descr="Peu satisfait">
              <a:extLst>
                <a:ext uri="{FF2B5EF4-FFF2-40B4-BE49-F238E27FC236}">
                  <a16:creationId xmlns:a16="http://schemas.microsoft.com/office/drawing/2014/main" id="{D9DCEA0D-4587-4362-A93D-022BF8A37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 24" descr="Pas satisfait">
              <a:extLst>
                <a:ext uri="{FF2B5EF4-FFF2-40B4-BE49-F238E27FC236}">
                  <a16:creationId xmlns:a16="http://schemas.microsoft.com/office/drawing/2014/main" id="{273D80CD-7114-8FD1-2D37-9F50B3B05D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phique 3" descr="Contour de visage nerveux avec un remplissage uni">
              <a:extLst>
                <a:ext uri="{FF2B5EF4-FFF2-40B4-BE49-F238E27FC236}">
                  <a16:creationId xmlns:a16="http://schemas.microsoft.com/office/drawing/2014/main" id="{B55B2388-39AB-884F-BF36-8A7A82FB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14" name="Image 21" descr="très satisfait">
              <a:extLst>
                <a:ext uri="{FF2B5EF4-FFF2-40B4-BE49-F238E27FC236}">
                  <a16:creationId xmlns:a16="http://schemas.microsoft.com/office/drawing/2014/main" id="{2901ADCD-E9CF-F45B-7D93-481878087B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ABE99A88-375F-C30C-B331-3F5BBD620DB8}"/>
              </a:ext>
            </a:extLst>
          </p:cNvPr>
          <p:cNvSpPr txBox="1"/>
          <p:nvPr/>
        </p:nvSpPr>
        <p:spPr>
          <a:xfrm>
            <a:off x="5990153" y="9634974"/>
            <a:ext cx="867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Janvier 2025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A369D6D-C4D7-1366-8B4A-5879DB2E4C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648" y="9637358"/>
            <a:ext cx="4121452" cy="25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036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FA70810-D269-4369-AEBE-EC205CB2BBCD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3" ma:contentTypeDescription="Crée un document." ma:contentTypeScope="" ma:versionID="819d80bdd6e18beb7f9eb674c7a44d93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7d4847acb730f39c1927840726b9895e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483788-3285-4FD5-8D9C-92363F6484B1}">
  <ds:schemaRefs>
    <ds:schemaRef ds:uri="http://schemas.microsoft.com/office/2006/metadata/properties"/>
    <ds:schemaRef ds:uri="http://schemas.microsoft.com/office/infopath/2007/PartnerControls"/>
    <ds:schemaRef ds:uri="c83ecc78-3fa2-451e-8665-0ddea08d2bcf"/>
    <ds:schemaRef ds:uri="65104fe5-bdb5-44b2-89e0-446ad8df4a9a"/>
  </ds:schemaRefs>
</ds:datastoreItem>
</file>

<file path=customXml/itemProps2.xml><?xml version="1.0" encoding="utf-8"?>
<ds:datastoreItem xmlns:ds="http://schemas.openxmlformats.org/officeDocument/2006/customXml" ds:itemID="{5381F205-DA50-4B9F-B5BF-AE0025150C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BD9C73-4FCC-47C9-B022-A0AEFC601B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318</Words>
  <Application>Microsoft Office PowerPoint</Application>
  <PresentationFormat>Format A4 (210 x 297 mm)</PresentationFormat>
  <Paragraphs>61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2" baseType="lpstr">
      <vt:lpstr>Cavolini</vt:lpstr>
      <vt:lpstr>Calibri Light</vt:lpstr>
      <vt:lpstr>Comic Sans MS</vt:lpstr>
      <vt:lpstr>Arial</vt:lpstr>
      <vt:lpstr>Times New Roman</vt:lpstr>
      <vt:lpstr>Klee One</vt:lpstr>
      <vt:lpstr>Georgia</vt:lpstr>
      <vt:lpstr>Calibri</vt:lpstr>
      <vt:lpstr>Segoe UI</vt:lpstr>
      <vt:lpstr>Red Hat Display Bold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Isabelle TANGRE</cp:lastModifiedBy>
  <cp:revision>79</cp:revision>
  <cp:lastPrinted>2024-10-01T07:52:16Z</cp:lastPrinted>
  <dcterms:created xsi:type="dcterms:W3CDTF">2023-07-06T10:37:24Z</dcterms:created>
  <dcterms:modified xsi:type="dcterms:W3CDTF">2025-03-27T09:13:10Z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