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bookmarkIdSeed="2">
  <p:sldMasterIdLst>
    <p:sldMasterId id="2147483673" r:id="rId4"/>
  </p:sldMasterIdLst>
  <p:notesMasterIdLst>
    <p:notesMasterId r:id="rId6"/>
  </p:notesMasterIdLst>
  <p:handoutMasterIdLst>
    <p:handoutMasterId r:id="rId7"/>
  </p:handoutMasterIdLst>
  <p:sldIdLst>
    <p:sldId id="266" r:id="rId5"/>
  </p:sldIdLst>
  <p:sldSz cx="6858000" cy="9906000" type="A4"/>
  <p:notesSz cx="6797675" cy="9926638"/>
  <p:embeddedFontLst>
    <p:embeddedFont>
      <p:font typeface="Cavolini" panose="03000502040302020204" pitchFamily="66" charset="0"/>
      <p:regular r:id="rId8"/>
      <p:bold r:id="rId9"/>
      <p:italic r:id="rId10"/>
      <p:boldItalic r:id="rId11"/>
    </p:embeddedFont>
    <p:embeddedFont>
      <p:font typeface="Comic Sans MS" panose="030F0702030302020204" pitchFamily="66" charset="0"/>
      <p:regular r:id="rId12"/>
      <p:bold r:id="rId13"/>
      <p:italic r:id="rId14"/>
      <p:boldItalic r:id="rId15"/>
    </p:embeddedFont>
    <p:embeddedFont>
      <p:font typeface="Georgia" panose="02040502050405020303" pitchFamily="18" charset="0"/>
      <p:regular r:id="rId16"/>
      <p:bold r:id="rId17"/>
      <p:italic r:id="rId18"/>
      <p:boldItalic r:id="rId19"/>
    </p:embeddedFont>
    <p:embeddedFont>
      <p:font typeface="Klee One" pitchFamily="2" charset="-128"/>
      <p:regular r:id="rId20"/>
    </p:embeddedFont>
    <p:embeddedFont>
      <p:font typeface="Red Hat Display Bold" panose="020B0604020202020204" charset="0"/>
      <p:regular r:id="rId21"/>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FFCCCC"/>
    <a:srgbClr val="C1FFC1"/>
    <a:srgbClr val="CC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D4B5684-F86A-4E8A-A419-E24C999576E0}" v="1" dt="2025-03-27T09:13:51.279"/>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Style à thème 2 - Accentuation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Style à thème 2 - Accentuation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Style à thème 2 - Accentuation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BC89EF96-8CEA-46FF-86C4-4CE0E7609802}" styleName="Style léger 3 - Accentuation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912" autoAdjust="0"/>
    <p:restoredTop sz="94660"/>
  </p:normalViewPr>
  <p:slideViewPr>
    <p:cSldViewPr snapToGrid="0">
      <p:cViewPr varScale="1">
        <p:scale>
          <a:sx n="61" d="100"/>
          <a:sy n="61" d="100"/>
        </p:scale>
        <p:origin x="2043" y="39"/>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82" d="100"/>
          <a:sy n="82" d="100"/>
        </p:scale>
        <p:origin x="306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font" Target="fonts/font6.fntdata"/><Relationship Id="rId18" Type="http://schemas.openxmlformats.org/officeDocument/2006/relationships/font" Target="fonts/font11.fntdata"/><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font" Target="fonts/font14.fntdata"/><Relationship Id="rId7" Type="http://schemas.openxmlformats.org/officeDocument/2006/relationships/handoutMaster" Target="handoutMasters/handoutMaster1.xml"/><Relationship Id="rId12" Type="http://schemas.openxmlformats.org/officeDocument/2006/relationships/font" Target="fonts/font5.fntdata"/><Relationship Id="rId17" Type="http://schemas.openxmlformats.org/officeDocument/2006/relationships/font" Target="fonts/font10.fntdata"/><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font" Target="fonts/font9.fntdata"/><Relationship Id="rId20" Type="http://schemas.openxmlformats.org/officeDocument/2006/relationships/font" Target="fonts/font13.fntdata"/><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font" Target="fonts/font4.fntdata"/><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font" Target="fonts/font8.fntdata"/><Relationship Id="rId23" Type="http://schemas.openxmlformats.org/officeDocument/2006/relationships/viewProps" Target="viewProps.xml"/><Relationship Id="rId10" Type="http://schemas.openxmlformats.org/officeDocument/2006/relationships/font" Target="fonts/font3.fntdata"/><Relationship Id="rId19" Type="http://schemas.openxmlformats.org/officeDocument/2006/relationships/font" Target="fonts/font12.fntdata"/><Relationship Id="rId4" Type="http://schemas.openxmlformats.org/officeDocument/2006/relationships/slideMaster" Target="slideMasters/slideMaster1.xml"/><Relationship Id="rId9" Type="http://schemas.openxmlformats.org/officeDocument/2006/relationships/font" Target="fonts/font2.fntdata"/><Relationship Id="rId14" Type="http://schemas.openxmlformats.org/officeDocument/2006/relationships/font" Target="fonts/font7.fntdata"/><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sabelle TANGRE" userId="74a75e09-f5a3-4bed-a685-a94344b797ea" providerId="ADAL" clId="{BD4B5684-F86A-4E8A-A419-E24C999576E0}"/>
    <pc:docChg chg="custSel modSld">
      <pc:chgData name="Isabelle TANGRE" userId="74a75e09-f5a3-4bed-a685-a94344b797ea" providerId="ADAL" clId="{BD4B5684-F86A-4E8A-A419-E24C999576E0}" dt="2025-03-27T09:13:56.208" v="2" actId="1076"/>
      <pc:docMkLst>
        <pc:docMk/>
      </pc:docMkLst>
      <pc:sldChg chg="addSp delSp modSp mod">
        <pc:chgData name="Isabelle TANGRE" userId="74a75e09-f5a3-4bed-a685-a94344b797ea" providerId="ADAL" clId="{BD4B5684-F86A-4E8A-A419-E24C999576E0}" dt="2025-03-27T09:13:56.208" v="2" actId="1076"/>
        <pc:sldMkLst>
          <pc:docMk/>
          <pc:sldMk cId="3111901105" sldId="266"/>
        </pc:sldMkLst>
        <pc:picChg chg="add mod">
          <ac:chgData name="Isabelle TANGRE" userId="74a75e09-f5a3-4bed-a685-a94344b797ea" providerId="ADAL" clId="{BD4B5684-F86A-4E8A-A419-E24C999576E0}" dt="2025-03-27T09:13:56.208" v="2" actId="1076"/>
          <ac:picMkLst>
            <pc:docMk/>
            <pc:sldMk cId="3111901105" sldId="266"/>
            <ac:picMk id="10" creationId="{CA369D6D-C4D7-1366-8B4A-5879DB2E4CEB}"/>
          </ac:picMkLst>
        </pc:picChg>
        <pc:picChg chg="del">
          <ac:chgData name="Isabelle TANGRE" userId="74a75e09-f5a3-4bed-a685-a94344b797ea" providerId="ADAL" clId="{BD4B5684-F86A-4E8A-A419-E24C999576E0}" dt="2025-03-27T09:13:50.242" v="0" actId="478"/>
          <ac:picMkLst>
            <pc:docMk/>
            <pc:sldMk cId="3111901105" sldId="266"/>
            <ac:picMk id="87" creationId="{EDF4BE54-B272-DCED-F03D-A9358B4DE264}"/>
          </ac:picMkLst>
        </pc:picChg>
      </pc:sldChg>
    </pc:docChg>
  </pc:docChgLst>
  <pc:docChgLst>
    <pc:chgData name="Isabelle TANGRE" userId="74a75e09-f5a3-4bed-a685-a94344b797ea" providerId="ADAL" clId="{965D7354-9966-47E6-927D-24E1F2838F0F}"/>
    <pc:docChg chg="delSld">
      <pc:chgData name="Isabelle TANGRE" userId="74a75e09-f5a3-4bed-a685-a94344b797ea" providerId="ADAL" clId="{965D7354-9966-47E6-927D-24E1F2838F0F}" dt="2025-01-23T09:58:44.230" v="3" actId="2696"/>
      <pc:docMkLst>
        <pc:docMk/>
      </pc:docMkLst>
      <pc:sldChg chg="del">
        <pc:chgData name="Isabelle TANGRE" userId="74a75e09-f5a3-4bed-a685-a94344b797ea" providerId="ADAL" clId="{965D7354-9966-47E6-927D-24E1F2838F0F}" dt="2025-01-23T09:58:44.230" v="3" actId="2696"/>
        <pc:sldMkLst>
          <pc:docMk/>
          <pc:sldMk cId="2802270608" sldId="265"/>
        </pc:sldMkLst>
      </pc:sldChg>
      <pc:sldChg chg="del">
        <pc:chgData name="Isabelle TANGRE" userId="74a75e09-f5a3-4bed-a685-a94344b797ea" providerId="ADAL" clId="{965D7354-9966-47E6-927D-24E1F2838F0F}" dt="2025-01-23T09:58:39.259" v="0" actId="2696"/>
        <pc:sldMkLst>
          <pc:docMk/>
          <pc:sldMk cId="2880057968" sldId="268"/>
        </pc:sldMkLst>
      </pc:sldChg>
      <pc:sldChg chg="del">
        <pc:chgData name="Isabelle TANGRE" userId="74a75e09-f5a3-4bed-a685-a94344b797ea" providerId="ADAL" clId="{965D7354-9966-47E6-927D-24E1F2838F0F}" dt="2025-01-23T09:58:40.516" v="1" actId="2696"/>
        <pc:sldMkLst>
          <pc:docMk/>
          <pc:sldMk cId="847703669" sldId="269"/>
        </pc:sldMkLst>
      </pc:sldChg>
      <pc:sldChg chg="del">
        <pc:chgData name="Isabelle TANGRE" userId="74a75e09-f5a3-4bed-a685-a94344b797ea" providerId="ADAL" clId="{965D7354-9966-47E6-927D-24E1F2838F0F}" dt="2025-01-23T09:58:43.497" v="2" actId="2696"/>
        <pc:sldMkLst>
          <pc:docMk/>
          <pc:sldMk cId="1337097276" sldId="270"/>
        </pc:sldMkLst>
      </pc:sldChg>
    </pc:docChg>
  </pc:docChgLst>
  <pc:docChgLst>
    <pc:chgData name="Isabelle TANGRE" userId="74a75e09-f5a3-4bed-a685-a94344b797ea" providerId="ADAL" clId="{93AB551D-A43B-4FC0-BC37-064BF489F706}"/>
    <pc:docChg chg="addSld delSld modSld">
      <pc:chgData name="Isabelle TANGRE" userId="74a75e09-f5a3-4bed-a685-a94344b797ea" providerId="ADAL" clId="{93AB551D-A43B-4FC0-BC37-064BF489F706}" dt="2025-01-23T09:55:34.757" v="28"/>
      <pc:docMkLst>
        <pc:docMk/>
      </pc:docMkLst>
      <pc:sldChg chg="del">
        <pc:chgData name="Isabelle TANGRE" userId="74a75e09-f5a3-4bed-a685-a94344b797ea" providerId="ADAL" clId="{93AB551D-A43B-4FC0-BC37-064BF489F706}" dt="2025-01-23T09:54:06.455" v="0" actId="2696"/>
        <pc:sldMkLst>
          <pc:docMk/>
          <pc:sldMk cId="1073885537" sldId="261"/>
        </pc:sldMkLst>
      </pc:sldChg>
      <pc:sldChg chg="del">
        <pc:chgData name="Isabelle TANGRE" userId="74a75e09-f5a3-4bed-a685-a94344b797ea" providerId="ADAL" clId="{93AB551D-A43B-4FC0-BC37-064BF489F706}" dt="2025-01-23T09:54:08.061" v="1" actId="2696"/>
        <pc:sldMkLst>
          <pc:docMk/>
          <pc:sldMk cId="968791814" sldId="263"/>
        </pc:sldMkLst>
      </pc:sldChg>
      <pc:sldChg chg="add del setBg">
        <pc:chgData name="Isabelle TANGRE" userId="74a75e09-f5a3-4bed-a685-a94344b797ea" providerId="ADAL" clId="{93AB551D-A43B-4FC0-BC37-064BF489F706}" dt="2025-01-23T09:54:13.900" v="3"/>
        <pc:sldMkLst>
          <pc:docMk/>
          <pc:sldMk cId="1625857682" sldId="263"/>
        </pc:sldMkLst>
      </pc:sldChg>
      <pc:sldChg chg="add del setBg">
        <pc:chgData name="Isabelle TANGRE" userId="74a75e09-f5a3-4bed-a685-a94344b797ea" providerId="ADAL" clId="{93AB551D-A43B-4FC0-BC37-064BF489F706}" dt="2025-01-23T09:54:21.036" v="5"/>
        <pc:sldMkLst>
          <pc:docMk/>
          <pc:sldMk cId="1973173035" sldId="263"/>
        </pc:sldMkLst>
      </pc:sldChg>
      <pc:sldChg chg="addSp modSp">
        <pc:chgData name="Isabelle TANGRE" userId="74a75e09-f5a3-4bed-a685-a94344b797ea" providerId="ADAL" clId="{93AB551D-A43B-4FC0-BC37-064BF489F706}" dt="2025-01-23T09:55:13.865" v="26"/>
        <pc:sldMkLst>
          <pc:docMk/>
          <pc:sldMk cId="2802270608" sldId="265"/>
        </pc:sldMkLst>
      </pc:sldChg>
      <pc:sldChg chg="addSp modSp">
        <pc:chgData name="Isabelle TANGRE" userId="74a75e09-f5a3-4bed-a685-a94344b797ea" providerId="ADAL" clId="{93AB551D-A43B-4FC0-BC37-064BF489F706}" dt="2025-01-23T09:55:06.463" v="25"/>
        <pc:sldMkLst>
          <pc:docMk/>
          <pc:sldMk cId="3111901105" sldId="266"/>
        </pc:sldMkLst>
        <pc:spChg chg="add mod">
          <ac:chgData name="Isabelle TANGRE" userId="74a75e09-f5a3-4bed-a685-a94344b797ea" providerId="ADAL" clId="{93AB551D-A43B-4FC0-BC37-064BF489F706}" dt="2025-01-23T09:55:06.463" v="25"/>
          <ac:spMkLst>
            <pc:docMk/>
            <pc:sldMk cId="3111901105" sldId="266"/>
            <ac:spMk id="9" creationId="{32AD97FA-E03F-269D-BA3D-DA92CCB964D7}"/>
          </ac:spMkLst>
        </pc:spChg>
      </pc:sldChg>
      <pc:sldChg chg="addSp modSp">
        <pc:chgData name="Isabelle TANGRE" userId="74a75e09-f5a3-4bed-a685-a94344b797ea" providerId="ADAL" clId="{93AB551D-A43B-4FC0-BC37-064BF489F706}" dt="2025-01-23T09:55:34.757" v="28"/>
        <pc:sldMkLst>
          <pc:docMk/>
          <pc:sldMk cId="2880057968" sldId="268"/>
        </pc:sldMkLst>
      </pc:sldChg>
      <pc:sldChg chg="addSp modSp mod">
        <pc:chgData name="Isabelle TANGRE" userId="74a75e09-f5a3-4bed-a685-a94344b797ea" providerId="ADAL" clId="{93AB551D-A43B-4FC0-BC37-064BF489F706}" dt="2025-01-23T09:54:57.621" v="24" actId="1076"/>
        <pc:sldMkLst>
          <pc:docMk/>
          <pc:sldMk cId="847703669" sldId="269"/>
        </pc:sldMkLst>
      </pc:sldChg>
      <pc:sldChg chg="addSp modSp">
        <pc:chgData name="Isabelle TANGRE" userId="74a75e09-f5a3-4bed-a685-a94344b797ea" providerId="ADAL" clId="{93AB551D-A43B-4FC0-BC37-064BF489F706}" dt="2025-01-23T09:55:22.747" v="27"/>
        <pc:sldMkLst>
          <pc:docMk/>
          <pc:sldMk cId="1337097276" sldId="270"/>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E58A2582-D267-FBDD-E01F-8ECA6E3EBBE1}"/>
              </a:ext>
            </a:extLst>
          </p:cNvPr>
          <p:cNvSpPr>
            <a:spLocks noGrp="1"/>
          </p:cNvSpPr>
          <p:nvPr>
            <p:ph type="hdr" sz="quarter"/>
          </p:nvPr>
        </p:nvSpPr>
        <p:spPr>
          <a:xfrm>
            <a:off x="0" y="0"/>
            <a:ext cx="2945660" cy="498056"/>
          </a:xfrm>
          <a:prstGeom prst="rect">
            <a:avLst/>
          </a:prstGeom>
        </p:spPr>
        <p:txBody>
          <a:bodyPr vert="horz" lIns="91477" tIns="45738" rIns="91477" bIns="45738"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F5CD394C-5CB9-2F33-32AB-8576BC8DED2D}"/>
              </a:ext>
            </a:extLst>
          </p:cNvPr>
          <p:cNvSpPr>
            <a:spLocks noGrp="1"/>
          </p:cNvSpPr>
          <p:nvPr>
            <p:ph type="dt" sz="quarter" idx="1"/>
          </p:nvPr>
        </p:nvSpPr>
        <p:spPr>
          <a:xfrm>
            <a:off x="3850443" y="0"/>
            <a:ext cx="2945660" cy="498056"/>
          </a:xfrm>
          <a:prstGeom prst="rect">
            <a:avLst/>
          </a:prstGeom>
        </p:spPr>
        <p:txBody>
          <a:bodyPr vert="horz" lIns="91477" tIns="45738" rIns="91477" bIns="45738" rtlCol="0"/>
          <a:lstStyle>
            <a:lvl1pPr algn="r">
              <a:defRPr sz="1200"/>
            </a:lvl1pPr>
          </a:lstStyle>
          <a:p>
            <a:fld id="{7723CA97-9185-4A3B-8EF2-641FA200F93A}" type="datetimeFigureOut">
              <a:rPr lang="fr-FR" smtClean="0"/>
              <a:t>27/03/2025</a:t>
            </a:fld>
            <a:endParaRPr lang="fr-FR"/>
          </a:p>
        </p:txBody>
      </p:sp>
      <p:sp>
        <p:nvSpPr>
          <p:cNvPr id="4" name="Espace réservé du pied de page 3">
            <a:extLst>
              <a:ext uri="{FF2B5EF4-FFF2-40B4-BE49-F238E27FC236}">
                <a16:creationId xmlns:a16="http://schemas.microsoft.com/office/drawing/2014/main" id="{A2B0F749-2138-BBAC-321C-A37CF6AD8282}"/>
              </a:ext>
            </a:extLst>
          </p:cNvPr>
          <p:cNvSpPr>
            <a:spLocks noGrp="1"/>
          </p:cNvSpPr>
          <p:nvPr>
            <p:ph type="ftr" sz="quarter" idx="2"/>
          </p:nvPr>
        </p:nvSpPr>
        <p:spPr>
          <a:xfrm>
            <a:off x="0" y="9428585"/>
            <a:ext cx="2945660" cy="498055"/>
          </a:xfrm>
          <a:prstGeom prst="rect">
            <a:avLst/>
          </a:prstGeom>
        </p:spPr>
        <p:txBody>
          <a:bodyPr vert="horz" lIns="91477" tIns="45738" rIns="91477" bIns="45738" rtlCol="0" anchor="b"/>
          <a:lstStyle>
            <a:lvl1pPr algn="l">
              <a:defRPr sz="1200"/>
            </a:lvl1pPr>
          </a:lstStyle>
          <a:p>
            <a:r>
              <a:rPr lang="fr-FR"/>
              <a:t>1 - Article L 311-4 du code de l'action sociale et des familles</a:t>
            </a:r>
          </a:p>
        </p:txBody>
      </p:sp>
      <p:sp>
        <p:nvSpPr>
          <p:cNvPr id="5" name="Espace réservé du numéro de diapositive 4">
            <a:extLst>
              <a:ext uri="{FF2B5EF4-FFF2-40B4-BE49-F238E27FC236}">
                <a16:creationId xmlns:a16="http://schemas.microsoft.com/office/drawing/2014/main" id="{730B559B-CB3F-8D42-0D9B-D925F59C1AD1}"/>
              </a:ext>
            </a:extLst>
          </p:cNvPr>
          <p:cNvSpPr>
            <a:spLocks noGrp="1"/>
          </p:cNvSpPr>
          <p:nvPr>
            <p:ph type="sldNum" sz="quarter" idx="3"/>
          </p:nvPr>
        </p:nvSpPr>
        <p:spPr>
          <a:xfrm>
            <a:off x="3850443" y="9428585"/>
            <a:ext cx="2945660" cy="498055"/>
          </a:xfrm>
          <a:prstGeom prst="rect">
            <a:avLst/>
          </a:prstGeom>
        </p:spPr>
        <p:txBody>
          <a:bodyPr vert="horz" lIns="91477" tIns="45738" rIns="91477" bIns="45738" rtlCol="0" anchor="b"/>
          <a:lstStyle>
            <a:lvl1pPr algn="r">
              <a:defRPr sz="1200"/>
            </a:lvl1pPr>
          </a:lstStyle>
          <a:p>
            <a:fld id="{54549AED-6389-4A7F-B9CE-27972FC06163}" type="slidenum">
              <a:rPr lang="fr-FR" smtClean="0"/>
              <a:t>‹N°›</a:t>
            </a:fld>
            <a:endParaRPr lang="fr-FR"/>
          </a:p>
        </p:txBody>
      </p:sp>
    </p:spTree>
    <p:extLst>
      <p:ext uri="{BB962C8B-B14F-4D97-AF65-F5344CB8AC3E}">
        <p14:creationId xmlns:p14="http://schemas.microsoft.com/office/powerpoint/2010/main" val="913651729"/>
      </p:ext>
    </p:extLst>
  </p:cSld>
  <p:clrMap bg1="lt1" tx1="dk1" bg2="lt2" tx2="dk2" accent1="accent1" accent2="accent2" accent3="accent3" accent4="accent4" accent5="accent5" accent6="accent6" hlink="hlink" folHlink="folHlink"/>
  <p:hf sldNum="0"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60" cy="498056"/>
          </a:xfrm>
          <a:prstGeom prst="rect">
            <a:avLst/>
          </a:prstGeom>
        </p:spPr>
        <p:txBody>
          <a:bodyPr vert="horz" lIns="91477" tIns="45738" rIns="91477" bIns="45738" rtlCol="0"/>
          <a:lstStyle>
            <a:lvl1pPr algn="l">
              <a:defRPr sz="1200"/>
            </a:lvl1pPr>
          </a:lstStyle>
          <a:p>
            <a:endParaRPr lang="fr-FR"/>
          </a:p>
        </p:txBody>
      </p:sp>
      <p:sp>
        <p:nvSpPr>
          <p:cNvPr id="3" name="Espace réservé de la date 2"/>
          <p:cNvSpPr>
            <a:spLocks noGrp="1"/>
          </p:cNvSpPr>
          <p:nvPr>
            <p:ph type="dt" idx="1"/>
          </p:nvPr>
        </p:nvSpPr>
        <p:spPr>
          <a:xfrm>
            <a:off x="3850443" y="0"/>
            <a:ext cx="2945660" cy="498056"/>
          </a:xfrm>
          <a:prstGeom prst="rect">
            <a:avLst/>
          </a:prstGeom>
        </p:spPr>
        <p:txBody>
          <a:bodyPr vert="horz" lIns="91477" tIns="45738" rIns="91477" bIns="45738" rtlCol="0"/>
          <a:lstStyle>
            <a:lvl1pPr algn="r">
              <a:defRPr sz="1200"/>
            </a:lvl1pPr>
          </a:lstStyle>
          <a:p>
            <a:fld id="{D122D8C4-E45D-47E4-8BF8-6AF99779E4CB}" type="datetimeFigureOut">
              <a:rPr lang="fr-FR" smtClean="0"/>
              <a:t>27/03/2025</a:t>
            </a:fld>
            <a:endParaRPr lang="fr-FR"/>
          </a:p>
        </p:txBody>
      </p:sp>
      <p:sp>
        <p:nvSpPr>
          <p:cNvPr id="4" name="Espace réservé de l'image des diapositives 3"/>
          <p:cNvSpPr>
            <a:spLocks noGrp="1" noRot="1" noChangeAspect="1"/>
          </p:cNvSpPr>
          <p:nvPr>
            <p:ph type="sldImg" idx="2"/>
          </p:nvPr>
        </p:nvSpPr>
        <p:spPr>
          <a:xfrm>
            <a:off x="2238375" y="1239838"/>
            <a:ext cx="2320925" cy="3351212"/>
          </a:xfrm>
          <a:prstGeom prst="rect">
            <a:avLst/>
          </a:prstGeom>
          <a:noFill/>
          <a:ln w="12700">
            <a:solidFill>
              <a:prstClr val="black"/>
            </a:solidFill>
          </a:ln>
        </p:spPr>
        <p:txBody>
          <a:bodyPr vert="horz" lIns="91477" tIns="45738" rIns="91477" bIns="45738" rtlCol="0" anchor="ctr"/>
          <a:lstStyle/>
          <a:p>
            <a:endParaRPr lang="fr-FR"/>
          </a:p>
        </p:txBody>
      </p:sp>
      <p:sp>
        <p:nvSpPr>
          <p:cNvPr id="5" name="Espace réservé des notes 4"/>
          <p:cNvSpPr>
            <a:spLocks noGrp="1"/>
          </p:cNvSpPr>
          <p:nvPr>
            <p:ph type="body" sz="quarter" idx="3"/>
          </p:nvPr>
        </p:nvSpPr>
        <p:spPr>
          <a:xfrm>
            <a:off x="679768" y="4777195"/>
            <a:ext cx="5438140" cy="3908613"/>
          </a:xfrm>
          <a:prstGeom prst="rect">
            <a:avLst/>
          </a:prstGeom>
        </p:spPr>
        <p:txBody>
          <a:bodyPr vert="horz" lIns="91477" tIns="45738" rIns="91477" bIns="45738"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5"/>
            <a:ext cx="2945660" cy="498055"/>
          </a:xfrm>
          <a:prstGeom prst="rect">
            <a:avLst/>
          </a:prstGeom>
        </p:spPr>
        <p:txBody>
          <a:bodyPr vert="horz" lIns="91477" tIns="45738" rIns="91477" bIns="45738" rtlCol="0" anchor="b"/>
          <a:lstStyle>
            <a:lvl1pPr algn="l">
              <a:defRPr sz="1200"/>
            </a:lvl1pPr>
          </a:lstStyle>
          <a:p>
            <a:r>
              <a:rPr lang="fr-FR"/>
              <a:t>1 - Article L 311-4 du code de l'action sociale et des familles</a:t>
            </a:r>
          </a:p>
        </p:txBody>
      </p:sp>
      <p:sp>
        <p:nvSpPr>
          <p:cNvPr id="7" name="Espace réservé du numéro de diapositive 6"/>
          <p:cNvSpPr>
            <a:spLocks noGrp="1"/>
          </p:cNvSpPr>
          <p:nvPr>
            <p:ph type="sldNum" sz="quarter" idx="5"/>
          </p:nvPr>
        </p:nvSpPr>
        <p:spPr>
          <a:xfrm>
            <a:off x="3850443" y="9428585"/>
            <a:ext cx="2945660" cy="498055"/>
          </a:xfrm>
          <a:prstGeom prst="rect">
            <a:avLst/>
          </a:prstGeom>
        </p:spPr>
        <p:txBody>
          <a:bodyPr vert="horz" lIns="91477" tIns="45738" rIns="91477" bIns="45738" rtlCol="0" anchor="b"/>
          <a:lstStyle>
            <a:lvl1pPr algn="r">
              <a:defRPr sz="1200"/>
            </a:lvl1pPr>
          </a:lstStyle>
          <a:p>
            <a:fld id="{3304027F-5BD0-4456-AC43-71D5FE870932}" type="slidenum">
              <a:rPr lang="fr-FR" smtClean="0"/>
              <a:t>‹N°›</a:t>
            </a:fld>
            <a:endParaRPr lang="fr-FR"/>
          </a:p>
        </p:txBody>
      </p:sp>
    </p:spTree>
    <p:extLst>
      <p:ext uri="{BB962C8B-B14F-4D97-AF65-F5344CB8AC3E}">
        <p14:creationId xmlns:p14="http://schemas.microsoft.com/office/powerpoint/2010/main" val="2994537110"/>
      </p:ext>
    </p:extLst>
  </p:cSld>
  <p:clrMap bg1="lt1" tx1="dk1" bg2="lt2" tx2="dk2" accent1="accent1" accent2="accent2" accent3="accent3" accent4="accent4" accent5="accent5" accent6="accent6" hlink="hlink" folHlink="folHlink"/>
  <p:hf sldNum="0"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fr-FR"/>
              <a:t>Modifiez le style du titre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3/27/2025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‹N°›</a:t>
            </a:fld>
            <a:endParaRPr lang="en-US" dirty="0"/>
          </a:p>
        </p:txBody>
      </p:sp>
    </p:spTree>
    <p:extLst>
      <p:ext uri="{BB962C8B-B14F-4D97-AF65-F5344CB8AC3E}">
        <p14:creationId xmlns:p14="http://schemas.microsoft.com/office/powerpoint/2010/main" val="37838587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D04167CE-BFD8-40A5-80AD-D00AD2C2436A}" type="datetimeFigureOut">
              <a:rPr lang="fr-FR" smtClean="0"/>
              <a:t>27/03/2025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3A3FA37-14C8-431C-A214-104F262D594C}" type="slidenum">
              <a:rPr lang="fr-FR" smtClean="0"/>
              <a:t>‹N°›</a:t>
            </a:fld>
            <a:endParaRPr lang="fr-FR"/>
          </a:p>
        </p:txBody>
      </p:sp>
    </p:spTree>
    <p:extLst>
      <p:ext uri="{BB962C8B-B14F-4D97-AF65-F5344CB8AC3E}">
        <p14:creationId xmlns:p14="http://schemas.microsoft.com/office/powerpoint/2010/main" val="6519330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fr-FR"/>
              <a:t>Modifiez le style du titre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D04167CE-BFD8-40A5-80AD-D00AD2C2436A}" type="datetimeFigureOut">
              <a:rPr lang="fr-FR" smtClean="0"/>
              <a:t>27/03/2025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3A3FA37-14C8-431C-A214-104F262D594C}" type="slidenum">
              <a:rPr lang="fr-FR" smtClean="0"/>
              <a:t>‹N°›</a:t>
            </a:fld>
            <a:endParaRPr lang="fr-FR"/>
          </a:p>
        </p:txBody>
      </p:sp>
    </p:spTree>
    <p:extLst>
      <p:ext uri="{BB962C8B-B14F-4D97-AF65-F5344CB8AC3E}">
        <p14:creationId xmlns:p14="http://schemas.microsoft.com/office/powerpoint/2010/main" val="42824296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D04167CE-BFD8-40A5-80AD-D00AD2C2436A}" type="datetimeFigureOut">
              <a:rPr lang="fr-FR" smtClean="0"/>
              <a:t>27/03/2025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C3A3FA37-14C8-431C-A214-104F262D594C}" type="slidenum">
              <a:rPr lang="fr-FR" smtClean="0"/>
              <a:t>‹N°›</a:t>
            </a:fld>
            <a:endParaRPr lang="fr-FR"/>
          </a:p>
        </p:txBody>
      </p:sp>
    </p:spTree>
    <p:extLst>
      <p:ext uri="{BB962C8B-B14F-4D97-AF65-F5344CB8AC3E}">
        <p14:creationId xmlns:p14="http://schemas.microsoft.com/office/powerpoint/2010/main" val="34181279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fr-FR"/>
              <a:t>Modifiez le style du titre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4" name="Content Placeholder 3"/>
          <p:cNvSpPr>
            <a:spLocks noGrp="1"/>
          </p:cNvSpPr>
          <p:nvPr>
            <p:ph sz="half" idx="2"/>
          </p:nvPr>
        </p:nvSpPr>
        <p:spPr>
          <a:xfrm>
            <a:off x="472381" y="3618442"/>
            <a:ext cx="2901255" cy="532218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6" name="Content Placeholder 5"/>
          <p:cNvSpPr>
            <a:spLocks noGrp="1"/>
          </p:cNvSpPr>
          <p:nvPr>
            <p:ph sz="quarter" idx="4"/>
          </p:nvPr>
        </p:nvSpPr>
        <p:spPr>
          <a:xfrm>
            <a:off x="3471863" y="3618442"/>
            <a:ext cx="2915543" cy="532218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D04167CE-BFD8-40A5-80AD-D00AD2C2436A}" type="datetimeFigureOut">
              <a:rPr lang="fr-FR" smtClean="0"/>
              <a:t>27/03/2025</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C3A3FA37-14C8-431C-A214-104F262D594C}" type="slidenum">
              <a:rPr lang="fr-FR" smtClean="0"/>
              <a:t>‹N°›</a:t>
            </a:fld>
            <a:endParaRPr lang="fr-FR"/>
          </a:p>
        </p:txBody>
      </p:sp>
    </p:spTree>
    <p:extLst>
      <p:ext uri="{BB962C8B-B14F-4D97-AF65-F5344CB8AC3E}">
        <p14:creationId xmlns:p14="http://schemas.microsoft.com/office/powerpoint/2010/main" val="21646247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D04167CE-BFD8-40A5-80AD-D00AD2C2436A}" type="datetimeFigureOut">
              <a:rPr lang="fr-FR" smtClean="0"/>
              <a:t>27/03/2025</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C3A3FA37-14C8-431C-A214-104F262D594C}" type="slidenum">
              <a:rPr lang="fr-FR" smtClean="0"/>
              <a:t>‹N°›</a:t>
            </a:fld>
            <a:endParaRPr lang="fr-FR"/>
          </a:p>
        </p:txBody>
      </p:sp>
    </p:spTree>
    <p:extLst>
      <p:ext uri="{BB962C8B-B14F-4D97-AF65-F5344CB8AC3E}">
        <p14:creationId xmlns:p14="http://schemas.microsoft.com/office/powerpoint/2010/main" val="6432736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04167CE-BFD8-40A5-80AD-D00AD2C2436A}" type="datetimeFigureOut">
              <a:rPr lang="fr-FR" smtClean="0"/>
              <a:t>27/03/2025</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C3A3FA37-14C8-431C-A214-104F262D594C}" type="slidenum">
              <a:rPr lang="fr-FR" smtClean="0"/>
              <a:t>‹N°›</a:t>
            </a:fld>
            <a:endParaRPr lang="fr-FR"/>
          </a:p>
        </p:txBody>
      </p:sp>
    </p:spTree>
    <p:extLst>
      <p:ext uri="{BB962C8B-B14F-4D97-AF65-F5344CB8AC3E}">
        <p14:creationId xmlns:p14="http://schemas.microsoft.com/office/powerpoint/2010/main" val="39853287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fr-FR"/>
              <a:t>Modifiez le style du titre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D04167CE-BFD8-40A5-80AD-D00AD2C2436A}" type="datetimeFigureOut">
              <a:rPr lang="fr-FR" smtClean="0"/>
              <a:t>27/03/2025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C3A3FA37-14C8-431C-A214-104F262D594C}" type="slidenum">
              <a:rPr lang="fr-FR" smtClean="0"/>
              <a:t>‹N°›</a:t>
            </a:fld>
            <a:endParaRPr lang="fr-FR"/>
          </a:p>
        </p:txBody>
      </p:sp>
    </p:spTree>
    <p:extLst>
      <p:ext uri="{BB962C8B-B14F-4D97-AF65-F5344CB8AC3E}">
        <p14:creationId xmlns:p14="http://schemas.microsoft.com/office/powerpoint/2010/main" val="17546689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fr-FR"/>
              <a:t>Modifiez le style du titre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a:t>Cliquez sur l'icône pour ajouter une image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D04167CE-BFD8-40A5-80AD-D00AD2C2436A}" type="datetimeFigureOut">
              <a:rPr lang="fr-FR" smtClean="0"/>
              <a:t>27/03/2025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C3A3FA37-14C8-431C-A214-104F262D594C}" type="slidenum">
              <a:rPr lang="fr-FR" smtClean="0"/>
              <a:t>‹N°›</a:t>
            </a:fld>
            <a:endParaRPr lang="fr-FR"/>
          </a:p>
        </p:txBody>
      </p:sp>
    </p:spTree>
    <p:extLst>
      <p:ext uri="{BB962C8B-B14F-4D97-AF65-F5344CB8AC3E}">
        <p14:creationId xmlns:p14="http://schemas.microsoft.com/office/powerpoint/2010/main" val="38869533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D04167CE-BFD8-40A5-80AD-D00AD2C2436A}" type="datetimeFigureOut">
              <a:rPr lang="fr-FR" smtClean="0"/>
              <a:t>27/03/2025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3A3FA37-14C8-431C-A214-104F262D594C}" type="slidenum">
              <a:rPr lang="fr-FR" smtClean="0"/>
              <a:t>‹N°›</a:t>
            </a:fld>
            <a:endParaRPr lang="fr-FR"/>
          </a:p>
        </p:txBody>
      </p:sp>
    </p:spTree>
    <p:extLst>
      <p:ext uri="{BB962C8B-B14F-4D97-AF65-F5344CB8AC3E}">
        <p14:creationId xmlns:p14="http://schemas.microsoft.com/office/powerpoint/2010/main" val="18831222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D04167CE-BFD8-40A5-80AD-D00AD2C2436A}" type="datetimeFigureOut">
              <a:rPr lang="fr-FR" smtClean="0"/>
              <a:t>27/03/2025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3A3FA37-14C8-431C-A214-104F262D594C}" type="slidenum">
              <a:rPr lang="fr-FR" smtClean="0"/>
              <a:t>‹N°›</a:t>
            </a:fld>
            <a:endParaRPr lang="fr-FR"/>
          </a:p>
        </p:txBody>
      </p:sp>
    </p:spTree>
    <p:extLst>
      <p:ext uri="{BB962C8B-B14F-4D97-AF65-F5344CB8AC3E}">
        <p14:creationId xmlns:p14="http://schemas.microsoft.com/office/powerpoint/2010/main" val="11912588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3983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alphaModFix amt="60000"/>
            <a:duotone>
              <a:schemeClr val="accent1">
                <a:shade val="45000"/>
                <a:satMod val="135000"/>
              </a:schemeClr>
              <a:prstClr val="white"/>
            </a:duotone>
          </a:blip>
          <a:srcRect/>
          <a:stretch>
            <a:fillRect l="-1000" r="-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C764DE79-268F-4C1A-8933-263129D2AF90}" type="datetimeFigureOut">
              <a:rPr lang="en-US" smtClean="0"/>
              <a:t>3/27/2025</a:t>
            </a:fld>
            <a:endParaRPr lang="en-US" dirty="0"/>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48F63A3B-78C7-47BE-AE5E-E10140E04643}" type="slidenum">
              <a:rPr lang="en-US" smtClean="0"/>
              <a:t>‹N°›</a:t>
            </a:fld>
            <a:endParaRPr lang="en-US" dirty="0"/>
          </a:p>
        </p:txBody>
      </p:sp>
      <p:sp>
        <p:nvSpPr>
          <p:cNvPr id="10" name="Rectangle : coins arrondis 9">
            <a:extLst>
              <a:ext uri="{FF2B5EF4-FFF2-40B4-BE49-F238E27FC236}">
                <a16:creationId xmlns:a16="http://schemas.microsoft.com/office/drawing/2014/main" id="{A08DFEA1-1920-A94D-79F8-09D4ABDA83F8}"/>
              </a:ext>
            </a:extLst>
          </p:cNvPr>
          <p:cNvSpPr/>
          <p:nvPr userDrawn="1"/>
        </p:nvSpPr>
        <p:spPr>
          <a:xfrm rot="21600000">
            <a:off x="234037" y="272817"/>
            <a:ext cx="6389926" cy="9360365"/>
          </a:xfrm>
          <a:prstGeom prst="roundRect">
            <a:avLst>
              <a:gd name="adj" fmla="val 1440"/>
            </a:avLst>
          </a:prstGeom>
          <a:solidFill>
            <a:schemeClr val="bg1"/>
          </a:solidFill>
          <a:ln w="171450" cmpd="sng">
            <a:solidFill>
              <a:schemeClr val="bg1">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600487360"/>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svg"/><Relationship Id="rId2" Type="http://schemas.openxmlformats.org/officeDocument/2006/relationships/image" Target="../media/image2.png"/><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 Id="rId9"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43" name="Rectangle : coins arrondis 17">
            <a:extLst>
              <a:ext uri="{FF2B5EF4-FFF2-40B4-BE49-F238E27FC236}">
                <a16:creationId xmlns:a16="http://schemas.microsoft.com/office/drawing/2014/main" id="{3B669CA0-5807-3C79-A5BC-1C1BEC941F8A}"/>
              </a:ext>
            </a:extLst>
          </p:cNvPr>
          <p:cNvSpPr/>
          <p:nvPr/>
        </p:nvSpPr>
        <p:spPr>
          <a:xfrm>
            <a:off x="290168" y="2967522"/>
            <a:ext cx="6222867" cy="4604359"/>
          </a:xfrm>
          <a:prstGeom prst="roundRect">
            <a:avLst>
              <a:gd name="adj" fmla="val 950"/>
            </a:avLst>
          </a:prstGeom>
          <a:ln/>
        </p:spPr>
        <p:style>
          <a:lnRef idx="2">
            <a:schemeClr val="accent6"/>
          </a:lnRef>
          <a:fillRef idx="1">
            <a:schemeClr val="lt1"/>
          </a:fillRef>
          <a:effectRef idx="0">
            <a:schemeClr val="accent6"/>
          </a:effectRef>
          <a:fontRef idx="minor">
            <a:schemeClr val="dk1"/>
          </a:fontRef>
        </p:style>
        <p:txBody>
          <a:bodyPr rtlCol="0" anchor="t"/>
          <a:lstStyle/>
          <a:p>
            <a:pPr algn="ctr">
              <a:spcAft>
                <a:spcPts val="0"/>
              </a:spcAft>
            </a:pPr>
            <a:r>
              <a:rPr lang="fr-FR" sz="1050" dirty="0">
                <a:latin typeface="Klee One" panose="020B0604020202020204" charset="-128"/>
                <a:ea typeface="Klee One" panose="020B0604020202020204" charset="-128"/>
                <a:cs typeface="Klee One" panose="020B0604020202020204" charset="-128"/>
              </a:rPr>
              <a:t>                           </a:t>
            </a:r>
            <a:endParaRPr lang="fr-FR" sz="800" dirty="0">
              <a:latin typeface="Klee One" panose="020B0604020202020204" charset="-128"/>
              <a:ea typeface="Klee One" panose="020B0604020202020204" charset="-128"/>
              <a:cs typeface="Klee One" panose="020B0604020202020204" charset="-128"/>
            </a:endParaRPr>
          </a:p>
        </p:txBody>
      </p:sp>
      <p:sp>
        <p:nvSpPr>
          <p:cNvPr id="5" name="ZoneTexte 4">
            <a:extLst>
              <a:ext uri="{FF2B5EF4-FFF2-40B4-BE49-F238E27FC236}">
                <a16:creationId xmlns:a16="http://schemas.microsoft.com/office/drawing/2014/main" id="{C7DB15DE-C859-C5E7-7CD4-691025A997E9}"/>
              </a:ext>
            </a:extLst>
          </p:cNvPr>
          <p:cNvSpPr txBox="1"/>
          <p:nvPr/>
        </p:nvSpPr>
        <p:spPr>
          <a:xfrm>
            <a:off x="135400" y="417102"/>
            <a:ext cx="6581778" cy="461665"/>
          </a:xfrm>
          <a:prstGeom prst="rect">
            <a:avLst/>
          </a:prstGeom>
          <a:noFill/>
        </p:spPr>
        <p:txBody>
          <a:bodyPr wrap="square">
            <a:spAutoFit/>
          </a:bodyPr>
          <a:lstStyle/>
          <a:p>
            <a:pPr algn="ctr"/>
            <a:r>
              <a:rPr lang="fr-FR" sz="1200" b="1" dirty="0">
                <a:solidFill>
                  <a:srgbClr val="0070C0"/>
                </a:solidFill>
                <a:latin typeface="Cavolini" panose="03000502040302020204" pitchFamily="66" charset="0"/>
                <a:cs typeface="Cavolini" panose="03000502040302020204" pitchFamily="66" charset="0"/>
              </a:rPr>
              <a:t>Recueil de la satisfaction de la personne accompagnée</a:t>
            </a:r>
          </a:p>
          <a:p>
            <a:pPr algn="ctr"/>
            <a:r>
              <a:rPr lang="fr-FR" sz="1200" b="1" dirty="0">
                <a:solidFill>
                  <a:srgbClr val="0070C0"/>
                </a:solidFill>
                <a:latin typeface="Cavolini" panose="03000502040302020204" pitchFamily="66" charset="0"/>
                <a:cs typeface="Cavolini" panose="03000502040302020204" pitchFamily="66" charset="0"/>
              </a:rPr>
              <a:t>en lieu de vie (avec hébergement)</a:t>
            </a:r>
          </a:p>
        </p:txBody>
      </p:sp>
      <p:sp>
        <p:nvSpPr>
          <p:cNvPr id="8" name="Rectangle : coins arrondis 7">
            <a:extLst>
              <a:ext uri="{FF2B5EF4-FFF2-40B4-BE49-F238E27FC236}">
                <a16:creationId xmlns:a16="http://schemas.microsoft.com/office/drawing/2014/main" id="{ACBAA330-966E-B28C-E57B-4AD4A38E214F}"/>
              </a:ext>
            </a:extLst>
          </p:cNvPr>
          <p:cNvSpPr/>
          <p:nvPr/>
        </p:nvSpPr>
        <p:spPr>
          <a:xfrm>
            <a:off x="314854" y="894215"/>
            <a:ext cx="6207719" cy="977869"/>
          </a:xfrm>
          <a:prstGeom prst="roundRect">
            <a:avLst>
              <a:gd name="adj" fmla="val 5156"/>
            </a:avLst>
          </a:prstGeom>
          <a:ln/>
        </p:spPr>
        <p:style>
          <a:lnRef idx="2">
            <a:schemeClr val="accent5"/>
          </a:lnRef>
          <a:fillRef idx="1">
            <a:schemeClr val="lt1"/>
          </a:fillRef>
          <a:effectRef idx="0">
            <a:schemeClr val="accent5"/>
          </a:effectRef>
          <a:fontRef idx="minor">
            <a:schemeClr val="dk1"/>
          </a:fontRef>
        </p:style>
        <p:txBody>
          <a:bodyPr lIns="108000" tIns="36000" rIns="108000" bIns="36000" rtlCol="0" anchor="ctr"/>
          <a:lstStyle/>
          <a:p>
            <a:r>
              <a:rPr lang="fr-FR" sz="1050" b="1" dirty="0">
                <a:solidFill>
                  <a:srgbClr val="002060"/>
                </a:solidFill>
                <a:latin typeface="Klee One" pitchFamily="2" charset="-128"/>
                <a:ea typeface="Klee One" pitchFamily="2" charset="-128"/>
                <a:cs typeface="Klee One" pitchFamily="2" charset="-128"/>
              </a:rPr>
              <a:t>Votre avis compte !</a:t>
            </a:r>
          </a:p>
          <a:p>
            <a:r>
              <a:rPr lang="fr-FR" sz="1050" b="1" dirty="0">
                <a:solidFill>
                  <a:srgbClr val="002060"/>
                </a:solidFill>
                <a:latin typeface="Klee One" pitchFamily="2" charset="-128"/>
                <a:ea typeface="Klee One" pitchFamily="2" charset="-128"/>
                <a:cs typeface="Klee One" pitchFamily="2" charset="-128"/>
              </a:rPr>
              <a:t>Merci de prendre quelques instants pour répondre à ce questionnaire, il nous permettra d’améliorer nos pratiques.</a:t>
            </a:r>
          </a:p>
          <a:p>
            <a:r>
              <a:rPr lang="fr-FR" sz="1050" b="1" dirty="0">
                <a:solidFill>
                  <a:srgbClr val="002060"/>
                </a:solidFill>
                <a:latin typeface="Klee One" pitchFamily="2" charset="-128"/>
                <a:ea typeface="Klee One" pitchFamily="2" charset="-128"/>
                <a:cs typeface="Klee One" pitchFamily="2" charset="-128"/>
              </a:rPr>
              <a:t>Vos réponses seront traitées de façon anonyme.</a:t>
            </a:r>
          </a:p>
          <a:p>
            <a:r>
              <a:rPr lang="fr-FR" sz="1050" b="1" dirty="0">
                <a:solidFill>
                  <a:srgbClr val="002060"/>
                </a:solidFill>
                <a:latin typeface="Klee One" pitchFamily="2" charset="-128"/>
                <a:ea typeface="Klee One" pitchFamily="2" charset="-128"/>
                <a:cs typeface="Klee One" pitchFamily="2" charset="-128"/>
              </a:rPr>
              <a:t>Vous pouvez demander à être aidé par une personne de votre choix pour remplir ce questionnaire.</a:t>
            </a:r>
          </a:p>
        </p:txBody>
      </p:sp>
      <p:pic>
        <p:nvPicPr>
          <p:cNvPr id="20" name="Image 19" descr="Une image contenant Graphique, Police, graphisme, logo&#10;&#10;Description générée automatiquement">
            <a:extLst>
              <a:ext uri="{FF2B5EF4-FFF2-40B4-BE49-F238E27FC236}">
                <a16:creationId xmlns:a16="http://schemas.microsoft.com/office/drawing/2014/main" id="{AC532088-0619-FA9E-F432-F5FF715ADACA}"/>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5362134" y="50677"/>
            <a:ext cx="1263822" cy="318090"/>
          </a:xfrm>
          <a:prstGeom prst="rect">
            <a:avLst/>
          </a:prstGeom>
        </p:spPr>
      </p:pic>
      <p:sp>
        <p:nvSpPr>
          <p:cNvPr id="21" name="Rectangle : coins arrondis 20">
            <a:extLst>
              <a:ext uri="{FF2B5EF4-FFF2-40B4-BE49-F238E27FC236}">
                <a16:creationId xmlns:a16="http://schemas.microsoft.com/office/drawing/2014/main" id="{F00B1A42-EFDD-AD57-371E-173FF936A6E6}"/>
              </a:ext>
            </a:extLst>
          </p:cNvPr>
          <p:cNvSpPr/>
          <p:nvPr/>
        </p:nvSpPr>
        <p:spPr>
          <a:xfrm>
            <a:off x="187028" y="71070"/>
            <a:ext cx="1120328" cy="477113"/>
          </a:xfrm>
          <a:prstGeom prst="roundRect">
            <a:avLst/>
          </a:prstGeom>
          <a:noFill/>
          <a:ln>
            <a:noFill/>
          </a:ln>
        </p:spPr>
        <p:style>
          <a:lnRef idx="0">
            <a:scrgbClr r="0" g="0" b="0"/>
          </a:lnRef>
          <a:fillRef idx="0">
            <a:scrgbClr r="0" g="0" b="0"/>
          </a:fillRef>
          <a:effectRef idx="0">
            <a:scrgbClr r="0" g="0" b="0"/>
          </a:effectRef>
          <a:fontRef idx="minor">
            <a:schemeClr val="accent1"/>
          </a:fontRef>
        </p:style>
        <p:txBody>
          <a:bodyPr rtlCol="0" anchor="ctr"/>
          <a:lstStyle/>
          <a:p>
            <a:pPr algn="ctr"/>
            <a:r>
              <a:rPr lang="fr-FR" dirty="0">
                <a:ln>
                  <a:solidFill>
                    <a:srgbClr val="0070C0"/>
                  </a:solidFill>
                </a:ln>
                <a:noFill/>
              </a:rPr>
              <a:t>Logo ESMS</a:t>
            </a:r>
          </a:p>
        </p:txBody>
      </p:sp>
      <p:sp>
        <p:nvSpPr>
          <p:cNvPr id="18" name="Rectangle : coins arrondis 17">
            <a:extLst>
              <a:ext uri="{FF2B5EF4-FFF2-40B4-BE49-F238E27FC236}">
                <a16:creationId xmlns:a16="http://schemas.microsoft.com/office/drawing/2014/main" id="{08C1DF52-04A7-2C82-58BC-E133311A7DEA}"/>
              </a:ext>
            </a:extLst>
          </p:cNvPr>
          <p:cNvSpPr/>
          <p:nvPr/>
        </p:nvSpPr>
        <p:spPr>
          <a:xfrm>
            <a:off x="290168" y="7727426"/>
            <a:ext cx="6232405" cy="1357706"/>
          </a:xfrm>
          <a:prstGeom prst="roundRect">
            <a:avLst>
              <a:gd name="adj" fmla="val 4618"/>
            </a:avLst>
          </a:prstGeom>
          <a:ln/>
        </p:spPr>
        <p:style>
          <a:lnRef idx="2">
            <a:schemeClr val="accent6"/>
          </a:lnRef>
          <a:fillRef idx="1">
            <a:schemeClr val="lt1"/>
          </a:fillRef>
          <a:effectRef idx="0">
            <a:schemeClr val="accent6"/>
          </a:effectRef>
          <a:fontRef idx="minor">
            <a:schemeClr val="dk1"/>
          </a:fontRef>
        </p:style>
        <p:txBody>
          <a:bodyPr rtlCol="0" anchor="t"/>
          <a:lstStyle/>
          <a:p>
            <a:r>
              <a:rPr lang="fr-FR" sz="1050" b="1" dirty="0">
                <a:solidFill>
                  <a:srgbClr val="002060"/>
                </a:solidFill>
                <a:latin typeface="Klee One" pitchFamily="2" charset="-128"/>
                <a:ea typeface="Klee One" pitchFamily="2" charset="-128"/>
                <a:cs typeface="Klee One" pitchFamily="2" charset="-128"/>
              </a:rPr>
              <a:t>Souhaitez- vous apporter des précisions à vos réponses : </a:t>
            </a:r>
          </a:p>
          <a:p>
            <a:endParaRPr lang="fr-FR" sz="1050" b="1" dirty="0">
              <a:solidFill>
                <a:srgbClr val="002060"/>
              </a:solidFill>
              <a:latin typeface="Klee One" pitchFamily="2" charset="-128"/>
              <a:ea typeface="Klee One" pitchFamily="2" charset="-128"/>
              <a:cs typeface="Klee One" pitchFamily="2" charset="-128"/>
            </a:endParaRPr>
          </a:p>
          <a:p>
            <a:endParaRPr lang="fr-FR" sz="1050" b="1" dirty="0">
              <a:solidFill>
                <a:srgbClr val="002060"/>
              </a:solidFill>
              <a:latin typeface="Klee One" pitchFamily="2" charset="-128"/>
              <a:ea typeface="Klee One" pitchFamily="2" charset="-128"/>
              <a:cs typeface="Klee One" pitchFamily="2" charset="-128"/>
            </a:endParaRPr>
          </a:p>
          <a:p>
            <a:endParaRPr lang="fr-FR" sz="1050" b="1" dirty="0">
              <a:solidFill>
                <a:srgbClr val="002060"/>
              </a:solidFill>
              <a:latin typeface="Klee One" pitchFamily="2" charset="-128"/>
              <a:ea typeface="Klee One" pitchFamily="2" charset="-128"/>
              <a:cs typeface="Klee One" pitchFamily="2" charset="-128"/>
            </a:endParaRPr>
          </a:p>
          <a:p>
            <a:r>
              <a:rPr lang="fr-FR" sz="1050" b="1" dirty="0">
                <a:solidFill>
                  <a:srgbClr val="002060"/>
                </a:solidFill>
                <a:latin typeface="Klee One" pitchFamily="2" charset="-128"/>
                <a:ea typeface="Klee One" pitchFamily="2" charset="-128"/>
                <a:cs typeface="Klee One" pitchFamily="2" charset="-128"/>
              </a:rPr>
              <a:t>Ce questionnaire est à remettre                          Date de retour/ Période de l’enquête :</a:t>
            </a:r>
          </a:p>
          <a:p>
            <a:r>
              <a:rPr lang="fr-FR" sz="1050" b="1" dirty="0">
                <a:solidFill>
                  <a:srgbClr val="002060"/>
                </a:solidFill>
                <a:latin typeface="Klee One" pitchFamily="2" charset="-128"/>
                <a:ea typeface="Klee One" pitchFamily="2" charset="-128"/>
                <a:cs typeface="Klee One" pitchFamily="2" charset="-128"/>
              </a:rPr>
              <a:t>Si je souhaite être contacté(e) par un professionnel voici mes coordonnées* </a:t>
            </a:r>
          </a:p>
          <a:p>
            <a:endParaRPr lang="fr-FR" sz="1050" b="1" u="sng" dirty="0">
              <a:solidFill>
                <a:srgbClr val="002060"/>
              </a:solidFill>
              <a:latin typeface="Klee One" pitchFamily="2" charset="-128"/>
              <a:ea typeface="Klee One" pitchFamily="2" charset="-128"/>
              <a:cs typeface="Klee One" pitchFamily="2" charset="-128"/>
            </a:endParaRPr>
          </a:p>
          <a:p>
            <a:pPr algn="ctr"/>
            <a:r>
              <a:rPr lang="fr-FR" sz="1050" b="1" u="sng" dirty="0">
                <a:solidFill>
                  <a:srgbClr val="002060"/>
                </a:solidFill>
                <a:latin typeface="Klee One" pitchFamily="2" charset="-128"/>
                <a:ea typeface="Klee One" pitchFamily="2" charset="-128"/>
                <a:cs typeface="Klee One" pitchFamily="2" charset="-128"/>
              </a:rPr>
              <a:t>Merci pour votre participation</a:t>
            </a:r>
            <a:r>
              <a:rPr lang="fr-FR" sz="1050" b="1" dirty="0">
                <a:solidFill>
                  <a:srgbClr val="002060"/>
                </a:solidFill>
                <a:latin typeface="Klee One" pitchFamily="2" charset="-128"/>
                <a:ea typeface="Klee One" pitchFamily="2" charset="-128"/>
                <a:cs typeface="Klee One" pitchFamily="2" charset="-128"/>
              </a:rPr>
              <a:t> !</a:t>
            </a:r>
          </a:p>
          <a:p>
            <a:pPr algn="just">
              <a:spcBef>
                <a:spcPts val="0"/>
              </a:spcBef>
              <a:buClr>
                <a:srgbClr val="0070C0"/>
              </a:buClr>
              <a:buSzPts val="2000"/>
              <a:defRPr/>
            </a:pPr>
            <a:r>
              <a:rPr lang="fr-FR" sz="1050" b="1" dirty="0">
                <a:solidFill>
                  <a:srgbClr val="002060"/>
                </a:solidFill>
                <a:latin typeface="Klee One" pitchFamily="2" charset="-128"/>
                <a:ea typeface="Klee One" pitchFamily="2" charset="-128"/>
                <a:cs typeface="Klee One" pitchFamily="2" charset="-128"/>
                <a:sym typeface="Wingdings" panose="05000000000000000000" pitchFamily="2" charset="2"/>
              </a:rPr>
              <a:t> </a:t>
            </a:r>
            <a:endParaRPr lang="fr-FR" sz="500" b="1" dirty="0">
              <a:solidFill>
                <a:srgbClr val="002060"/>
              </a:solidFill>
              <a:latin typeface="Klee One" pitchFamily="2" charset="-128"/>
              <a:ea typeface="Klee One" pitchFamily="2" charset="-128"/>
              <a:cs typeface="Klee One" pitchFamily="2" charset="-128"/>
              <a:sym typeface="Wingdings" panose="05000000000000000000" pitchFamily="2" charset="2"/>
            </a:endParaRPr>
          </a:p>
        </p:txBody>
      </p:sp>
      <p:sp>
        <p:nvSpPr>
          <p:cNvPr id="3" name="ZoneTexte 2">
            <a:extLst>
              <a:ext uri="{FF2B5EF4-FFF2-40B4-BE49-F238E27FC236}">
                <a16:creationId xmlns:a16="http://schemas.microsoft.com/office/drawing/2014/main" id="{8A715C13-7387-0260-3560-4CDB9C3DD63F}"/>
              </a:ext>
            </a:extLst>
          </p:cNvPr>
          <p:cNvSpPr txBox="1"/>
          <p:nvPr/>
        </p:nvSpPr>
        <p:spPr>
          <a:xfrm>
            <a:off x="314854" y="9107819"/>
            <a:ext cx="6730584" cy="584775"/>
          </a:xfrm>
          <a:prstGeom prst="rect">
            <a:avLst/>
          </a:prstGeom>
          <a:noFill/>
        </p:spPr>
        <p:txBody>
          <a:bodyPr wrap="square" rtlCol="0">
            <a:spAutoFit/>
          </a:bodyPr>
          <a:lstStyle/>
          <a:p>
            <a:pPr algn="l"/>
            <a:r>
              <a:rPr lang="fr-FR" sz="800" i="1" dirty="0">
                <a:solidFill>
                  <a:schemeClr val="bg1">
                    <a:lumMod val="50000"/>
                  </a:schemeClr>
                </a:solidFill>
                <a:effectLst/>
                <a:latin typeface="Georgia" panose="02040502050405020303" pitchFamily="18" charset="0"/>
              </a:rPr>
              <a:t>*La direction </a:t>
            </a:r>
            <a:r>
              <a:rPr lang="fr-FR" sz="800" b="0" i="1" dirty="0">
                <a:solidFill>
                  <a:schemeClr val="bg1">
                    <a:lumMod val="50000"/>
                  </a:schemeClr>
                </a:solidFill>
                <a:effectLst/>
                <a:latin typeface="Georgia" panose="02040502050405020303" pitchFamily="18" charset="0"/>
              </a:rPr>
              <a:t>traite les données recueillies pour évaluer votre satisfaction</a:t>
            </a:r>
          </a:p>
          <a:p>
            <a:pPr algn="l"/>
            <a:r>
              <a:rPr lang="fr-FR" sz="800" b="0" i="1" dirty="0">
                <a:solidFill>
                  <a:schemeClr val="bg1">
                    <a:lumMod val="50000"/>
                  </a:schemeClr>
                </a:solidFill>
                <a:effectLst/>
                <a:latin typeface="Georgia" panose="02040502050405020303" pitchFamily="18" charset="0"/>
              </a:rPr>
              <a:t>Pour en savoir plus </a:t>
            </a:r>
            <a:r>
              <a:rPr lang="fr-FR" sz="800" b="0" i="1" dirty="0">
                <a:solidFill>
                  <a:srgbClr val="71716E"/>
                </a:solidFill>
                <a:effectLst/>
                <a:latin typeface="Georgia" panose="02040502050405020303" pitchFamily="18" charset="0"/>
              </a:rPr>
              <a:t>sur la gestion de vos données personnelles et pour exercer vos droits, veuillez contacter la direction </a:t>
            </a:r>
          </a:p>
          <a:p>
            <a:pPr algn="l"/>
            <a:r>
              <a:rPr lang="fr-FR" sz="800" b="0" i="1" dirty="0">
                <a:solidFill>
                  <a:srgbClr val="71716E"/>
                </a:solidFill>
                <a:effectLst/>
                <a:latin typeface="Georgia" panose="02040502050405020303" pitchFamily="18" charset="0"/>
              </a:rPr>
              <a:t>Consultez le site cnil.fr pour plus d’informations sur vos droits.</a:t>
            </a:r>
          </a:p>
          <a:p>
            <a:endParaRPr lang="fr-FR" sz="800" dirty="0">
              <a:highlight>
                <a:srgbClr val="FFFF00"/>
              </a:highlight>
            </a:endParaRPr>
          </a:p>
        </p:txBody>
      </p:sp>
      <p:sp>
        <p:nvSpPr>
          <p:cNvPr id="11" name="Rectangle : coins arrondis 10">
            <a:extLst>
              <a:ext uri="{FF2B5EF4-FFF2-40B4-BE49-F238E27FC236}">
                <a16:creationId xmlns:a16="http://schemas.microsoft.com/office/drawing/2014/main" id="{DD830127-2492-1702-1EB9-03BBCF1CB43E}"/>
              </a:ext>
            </a:extLst>
          </p:cNvPr>
          <p:cNvSpPr/>
          <p:nvPr/>
        </p:nvSpPr>
        <p:spPr>
          <a:xfrm>
            <a:off x="307280" y="1941272"/>
            <a:ext cx="6207719" cy="611464"/>
          </a:xfrm>
          <a:prstGeom prst="roundRect">
            <a:avLst>
              <a:gd name="adj" fmla="val 5156"/>
            </a:avLst>
          </a:prstGeom>
          <a:ln/>
        </p:spPr>
        <p:style>
          <a:lnRef idx="2">
            <a:schemeClr val="accent2"/>
          </a:lnRef>
          <a:fillRef idx="1">
            <a:schemeClr val="lt1"/>
          </a:fillRef>
          <a:effectRef idx="0">
            <a:schemeClr val="accent2"/>
          </a:effectRef>
          <a:fontRef idx="minor">
            <a:schemeClr val="dk1"/>
          </a:fontRef>
        </p:style>
        <p:txBody>
          <a:bodyPr lIns="108000" tIns="36000" rIns="108000" bIns="36000" rtlCol="0" anchor="ctr"/>
          <a:lstStyle/>
          <a:p>
            <a:r>
              <a:rPr lang="fr-FR" sz="1050" b="1" dirty="0">
                <a:solidFill>
                  <a:srgbClr val="002060"/>
                </a:solidFill>
                <a:latin typeface="Klee One" pitchFamily="2" charset="-128"/>
                <a:ea typeface="Klee One" pitchFamily="2" charset="-128"/>
                <a:cs typeface="Klee One" pitchFamily="2" charset="-128"/>
              </a:rPr>
              <a:t>Dans ce questionnaire, on entend par lieu de vie l’ensemble des locaux dans lequel vous vivez. Ils peuvent être collectifs (lieu de restauration, d’activité, espaces communs, extérieur) ou privatifs (votre chambre, salle de bain, appartement…).</a:t>
            </a:r>
          </a:p>
        </p:txBody>
      </p:sp>
      <p:sp>
        <p:nvSpPr>
          <p:cNvPr id="4" name="Rectangle 1"/>
          <p:cNvSpPr>
            <a:spLocks noChangeArrowheads="1"/>
          </p:cNvSpPr>
          <p:nvPr/>
        </p:nvSpPr>
        <p:spPr bwMode="auto">
          <a:xfrm>
            <a:off x="0" y="0"/>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dirty="0"/>
          </a:p>
        </p:txBody>
      </p:sp>
      <p:sp>
        <p:nvSpPr>
          <p:cNvPr id="67" name="TextBox 140"/>
          <p:cNvSpPr txBox="1"/>
          <p:nvPr/>
        </p:nvSpPr>
        <p:spPr>
          <a:xfrm>
            <a:off x="307280" y="5484851"/>
            <a:ext cx="1346260" cy="233269"/>
          </a:xfrm>
          <a:prstGeom prst="rect">
            <a:avLst/>
          </a:prstGeom>
        </p:spPr>
        <p:txBody>
          <a:bodyPr wrap="square" lIns="0" tIns="0" rIns="0" bIns="0" rtlCol="0" anchor="t">
            <a:spAutoFit/>
          </a:bodyPr>
          <a:lstStyle/>
          <a:p>
            <a:pPr algn="l">
              <a:lnSpc>
                <a:spcPts val="1962"/>
              </a:lnSpc>
            </a:pPr>
            <a:r>
              <a:rPr lang="en-US" sz="1401" dirty="0">
                <a:solidFill>
                  <a:srgbClr val="0070C0"/>
                </a:solidFill>
                <a:latin typeface="Red Hat Display Bold"/>
                <a:ea typeface="Red Hat Display Bold"/>
                <a:cs typeface="Red Hat Display Bold"/>
                <a:sym typeface="Red Hat Display Bold"/>
              </a:rPr>
              <a:t>  </a:t>
            </a:r>
          </a:p>
        </p:txBody>
      </p:sp>
      <p:grpSp>
        <p:nvGrpSpPr>
          <p:cNvPr id="49" name="Groupe 48">
            <a:extLst>
              <a:ext uri="{FF2B5EF4-FFF2-40B4-BE49-F238E27FC236}">
                <a16:creationId xmlns:a16="http://schemas.microsoft.com/office/drawing/2014/main" id="{BB9099A5-E19C-30F3-6859-EFBEE78C714D}"/>
              </a:ext>
            </a:extLst>
          </p:cNvPr>
          <p:cNvGrpSpPr/>
          <p:nvPr/>
        </p:nvGrpSpPr>
        <p:grpSpPr>
          <a:xfrm>
            <a:off x="4122253" y="7037540"/>
            <a:ext cx="2287097" cy="343317"/>
            <a:chOff x="4134383" y="4597535"/>
            <a:chExt cx="2287097" cy="343317"/>
          </a:xfrm>
        </p:grpSpPr>
        <p:pic>
          <p:nvPicPr>
            <p:cNvPr id="2055" name="Image 22" descr="satisfai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0961" y="4608128"/>
              <a:ext cx="304244" cy="324000"/>
            </a:xfrm>
            <a:prstGeom prst="rect">
              <a:avLst/>
            </a:prstGeom>
            <a:noFill/>
            <a:extLst>
              <a:ext uri="{909E8E84-426E-40DD-AFC4-6F175D3DCCD1}">
                <a14:hiddenFill xmlns:a14="http://schemas.microsoft.com/office/drawing/2010/main">
                  <a:solidFill>
                    <a:srgbClr val="FFFFFF"/>
                  </a:solidFill>
                </a14:hiddenFill>
              </a:ext>
            </a:extLst>
          </p:spPr>
        </p:pic>
        <p:pic>
          <p:nvPicPr>
            <p:cNvPr id="2054" name="Image 23" descr="Peu satisfait"/>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5140084" y="4600644"/>
              <a:ext cx="306000" cy="333989"/>
            </a:xfrm>
            <a:prstGeom prst="rect">
              <a:avLst/>
            </a:prstGeom>
            <a:noFill/>
            <a:extLst>
              <a:ext uri="{909E8E84-426E-40DD-AFC4-6F175D3DCCD1}">
                <a14:hiddenFill xmlns:a14="http://schemas.microsoft.com/office/drawing/2010/main">
                  <a:solidFill>
                    <a:srgbClr val="FFFFFF"/>
                  </a:solidFill>
                </a14:hiddenFill>
              </a:ext>
            </a:extLst>
          </p:spPr>
        </p:pic>
        <p:pic>
          <p:nvPicPr>
            <p:cNvPr id="2053" name="Image 24" descr="Pas satisfait"/>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5636662" y="4597535"/>
              <a:ext cx="306000" cy="343317"/>
            </a:xfrm>
            <a:prstGeom prst="rect">
              <a:avLst/>
            </a:prstGeom>
            <a:noFill/>
            <a:extLst>
              <a:ext uri="{909E8E84-426E-40DD-AFC4-6F175D3DCCD1}">
                <a14:hiddenFill xmlns:a14="http://schemas.microsoft.com/office/drawing/2010/main">
                  <a:solidFill>
                    <a:srgbClr val="FFFFFF"/>
                  </a:solidFill>
                </a14:hiddenFill>
              </a:ext>
            </a:extLst>
          </p:spPr>
        </p:pic>
        <p:pic>
          <p:nvPicPr>
            <p:cNvPr id="7" name="Graphique 3" descr="Contour de visage nerveux avec un remplissage uni">
              <a:extLst>
                <a:ext uri="{FF2B5EF4-FFF2-40B4-BE49-F238E27FC236}">
                  <a16:creationId xmlns:a16="http://schemas.microsoft.com/office/drawing/2014/main" id="{67C044F4-4E54-BE8F-9500-C121FCC2A08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097480" y="4616852"/>
              <a:ext cx="324000" cy="324000"/>
            </a:xfrm>
            <a:prstGeom prst="rect">
              <a:avLst/>
            </a:prstGeom>
          </p:spPr>
        </p:pic>
        <p:pic>
          <p:nvPicPr>
            <p:cNvPr id="2056" name="Image 21" descr="très satisfait"/>
            <p:cNvPicPr>
              <a:picLocks noChangeAspect="1" noChangeArrowheads="1"/>
            </p:cNvPicPr>
            <p:nvPr/>
          </p:nvPicPr>
          <p:blipFill>
            <a:blip r:embed="rId8" cstate="hqprint">
              <a:extLst>
                <a:ext uri="{28A0092B-C50C-407E-A947-70E740481C1C}">
                  <a14:useLocalDpi xmlns:a14="http://schemas.microsoft.com/office/drawing/2010/main" val="0"/>
                </a:ext>
              </a:extLst>
            </a:blip>
            <a:srcRect t="2" b="7269"/>
            <a:stretch>
              <a:fillRect/>
            </a:stretch>
          </p:blipFill>
          <p:spPr bwMode="auto">
            <a:xfrm>
              <a:off x="4134383" y="4599940"/>
              <a:ext cx="306000" cy="340912"/>
            </a:xfrm>
            <a:prstGeom prst="rect">
              <a:avLst/>
            </a:prstGeom>
            <a:noFill/>
            <a:extLst>
              <a:ext uri="{909E8E84-426E-40DD-AFC4-6F175D3DCCD1}">
                <a14:hiddenFill xmlns:a14="http://schemas.microsoft.com/office/drawing/2010/main">
                  <a:solidFill>
                    <a:srgbClr val="FFFFFF"/>
                  </a:solidFill>
                </a14:hiddenFill>
              </a:ext>
            </a:extLst>
          </p:spPr>
        </p:pic>
      </p:grpSp>
      <p:sp>
        <p:nvSpPr>
          <p:cNvPr id="45" name="Rectangle : coins arrondis 10">
            <a:extLst>
              <a:ext uri="{FF2B5EF4-FFF2-40B4-BE49-F238E27FC236}">
                <a16:creationId xmlns:a16="http://schemas.microsoft.com/office/drawing/2014/main" id="{0B954597-AA3B-0645-4A1D-91718509FD48}"/>
              </a:ext>
            </a:extLst>
          </p:cNvPr>
          <p:cNvSpPr/>
          <p:nvPr/>
        </p:nvSpPr>
        <p:spPr>
          <a:xfrm>
            <a:off x="314855" y="2625719"/>
            <a:ext cx="6198180" cy="276723"/>
          </a:xfrm>
          <a:prstGeom prst="roundRect">
            <a:avLst>
              <a:gd name="adj" fmla="val 12534"/>
            </a:avLst>
          </a:prstGeom>
          <a:ln>
            <a:solidFill>
              <a:srgbClr val="0070C0"/>
            </a:solidFill>
          </a:ln>
        </p:spPr>
        <p:style>
          <a:lnRef idx="2">
            <a:schemeClr val="accent2"/>
          </a:lnRef>
          <a:fillRef idx="1">
            <a:schemeClr val="lt1"/>
          </a:fillRef>
          <a:effectRef idx="0">
            <a:schemeClr val="accent2"/>
          </a:effectRef>
          <a:fontRef idx="minor">
            <a:schemeClr val="dk1"/>
          </a:fontRef>
        </p:style>
        <p:txBody>
          <a:bodyPr lIns="108000" tIns="36000" rIns="108000" bIns="36000" rtlCol="0" anchor="ctr"/>
          <a:lstStyle/>
          <a:p>
            <a:r>
              <a:rPr lang="fr-FR" sz="1050" b="1" dirty="0">
                <a:solidFill>
                  <a:srgbClr val="002060"/>
                </a:solidFill>
                <a:latin typeface="Klee One" pitchFamily="2" charset="-128"/>
                <a:ea typeface="Klee One" pitchFamily="2" charset="-128"/>
                <a:cs typeface="Klee One" pitchFamily="2" charset="-128"/>
              </a:rPr>
              <a:t>Je suis arrivé(e) depuis moins de 6 mois :          Oui	      Non     </a:t>
            </a:r>
          </a:p>
        </p:txBody>
      </p:sp>
      <p:sp>
        <p:nvSpPr>
          <p:cNvPr id="46" name="Freeform 9">
            <a:extLst>
              <a:ext uri="{FF2B5EF4-FFF2-40B4-BE49-F238E27FC236}">
                <a16:creationId xmlns:a16="http://schemas.microsoft.com/office/drawing/2014/main" id="{57D38771-03AA-F224-76AD-65DCE4E665B8}"/>
              </a:ext>
            </a:extLst>
          </p:cNvPr>
          <p:cNvSpPr/>
          <p:nvPr/>
        </p:nvSpPr>
        <p:spPr>
          <a:xfrm>
            <a:off x="3018071" y="2670246"/>
            <a:ext cx="210187" cy="187668"/>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 cap="sq">
            <a:solidFill>
              <a:srgbClr val="002060"/>
            </a:solidFill>
            <a:prstDash val="solid"/>
            <a:miter/>
          </a:ln>
        </p:spPr>
        <p:txBody>
          <a:bodyPr/>
          <a:lstStyle/>
          <a:p>
            <a:endParaRPr lang="fr-FR"/>
          </a:p>
        </p:txBody>
      </p:sp>
      <p:sp>
        <p:nvSpPr>
          <p:cNvPr id="47" name="Freeform 9">
            <a:extLst>
              <a:ext uri="{FF2B5EF4-FFF2-40B4-BE49-F238E27FC236}">
                <a16:creationId xmlns:a16="http://schemas.microsoft.com/office/drawing/2014/main" id="{0A1AB798-E034-679E-4C59-9BD0F79A3FE4}"/>
              </a:ext>
            </a:extLst>
          </p:cNvPr>
          <p:cNvSpPr/>
          <p:nvPr/>
        </p:nvSpPr>
        <p:spPr>
          <a:xfrm>
            <a:off x="3908823" y="2664426"/>
            <a:ext cx="210187" cy="187668"/>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 cap="sq">
            <a:solidFill>
              <a:srgbClr val="002060"/>
            </a:solidFill>
            <a:prstDash val="solid"/>
            <a:miter/>
          </a:ln>
        </p:spPr>
        <p:txBody>
          <a:bodyPr/>
          <a:lstStyle/>
          <a:p>
            <a:endParaRPr lang="fr-FR"/>
          </a:p>
        </p:txBody>
      </p:sp>
      <p:grpSp>
        <p:nvGrpSpPr>
          <p:cNvPr id="50" name="Groupe 49">
            <a:extLst>
              <a:ext uri="{FF2B5EF4-FFF2-40B4-BE49-F238E27FC236}">
                <a16:creationId xmlns:a16="http://schemas.microsoft.com/office/drawing/2014/main" id="{77E6B3D7-DA10-27C6-78E4-4F20D55AEEB9}"/>
              </a:ext>
            </a:extLst>
          </p:cNvPr>
          <p:cNvGrpSpPr/>
          <p:nvPr/>
        </p:nvGrpSpPr>
        <p:grpSpPr>
          <a:xfrm>
            <a:off x="4094240" y="4177207"/>
            <a:ext cx="2287097" cy="343317"/>
            <a:chOff x="4134383" y="4597535"/>
            <a:chExt cx="2287097" cy="343317"/>
          </a:xfrm>
        </p:grpSpPr>
        <p:pic>
          <p:nvPicPr>
            <p:cNvPr id="51" name="Image 22" descr="satisfait">
              <a:extLst>
                <a:ext uri="{FF2B5EF4-FFF2-40B4-BE49-F238E27FC236}">
                  <a16:creationId xmlns:a16="http://schemas.microsoft.com/office/drawing/2014/main" id="{FA2659F2-CE5D-D7A2-D298-6AB63D1754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0961" y="4608128"/>
              <a:ext cx="304244" cy="324000"/>
            </a:xfrm>
            <a:prstGeom prst="rect">
              <a:avLst/>
            </a:prstGeom>
            <a:noFill/>
            <a:extLst>
              <a:ext uri="{909E8E84-426E-40DD-AFC4-6F175D3DCCD1}">
                <a14:hiddenFill xmlns:a14="http://schemas.microsoft.com/office/drawing/2010/main">
                  <a:solidFill>
                    <a:srgbClr val="FFFFFF"/>
                  </a:solidFill>
                </a14:hiddenFill>
              </a:ext>
            </a:extLst>
          </p:spPr>
        </p:pic>
        <p:pic>
          <p:nvPicPr>
            <p:cNvPr id="52" name="Image 23" descr="Peu satisfait">
              <a:extLst>
                <a:ext uri="{FF2B5EF4-FFF2-40B4-BE49-F238E27FC236}">
                  <a16:creationId xmlns:a16="http://schemas.microsoft.com/office/drawing/2014/main" id="{80EBE433-FAD1-47D8-4ABC-CB432543483D}"/>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5140084" y="4600644"/>
              <a:ext cx="306000" cy="333989"/>
            </a:xfrm>
            <a:prstGeom prst="rect">
              <a:avLst/>
            </a:prstGeom>
            <a:noFill/>
            <a:extLst>
              <a:ext uri="{909E8E84-426E-40DD-AFC4-6F175D3DCCD1}">
                <a14:hiddenFill xmlns:a14="http://schemas.microsoft.com/office/drawing/2010/main">
                  <a:solidFill>
                    <a:srgbClr val="FFFFFF"/>
                  </a:solidFill>
                </a14:hiddenFill>
              </a:ext>
            </a:extLst>
          </p:spPr>
        </p:pic>
        <p:pic>
          <p:nvPicPr>
            <p:cNvPr id="53" name="Image 24" descr="Pas satisfait">
              <a:extLst>
                <a:ext uri="{FF2B5EF4-FFF2-40B4-BE49-F238E27FC236}">
                  <a16:creationId xmlns:a16="http://schemas.microsoft.com/office/drawing/2014/main" id="{4B6169F9-A965-A3C2-066E-AA2493FC9341}"/>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5636662" y="4597535"/>
              <a:ext cx="306000" cy="343317"/>
            </a:xfrm>
            <a:prstGeom prst="rect">
              <a:avLst/>
            </a:prstGeom>
            <a:noFill/>
            <a:extLst>
              <a:ext uri="{909E8E84-426E-40DD-AFC4-6F175D3DCCD1}">
                <a14:hiddenFill xmlns:a14="http://schemas.microsoft.com/office/drawing/2010/main">
                  <a:solidFill>
                    <a:srgbClr val="FFFFFF"/>
                  </a:solidFill>
                </a14:hiddenFill>
              </a:ext>
            </a:extLst>
          </p:spPr>
        </p:pic>
        <p:pic>
          <p:nvPicPr>
            <p:cNvPr id="54" name="Graphique 3" descr="Contour de visage nerveux avec un remplissage uni">
              <a:extLst>
                <a:ext uri="{FF2B5EF4-FFF2-40B4-BE49-F238E27FC236}">
                  <a16:creationId xmlns:a16="http://schemas.microsoft.com/office/drawing/2014/main" id="{53C74ADB-9217-953D-48F9-7E9F11BA861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097480" y="4616852"/>
              <a:ext cx="324000" cy="324000"/>
            </a:xfrm>
            <a:prstGeom prst="rect">
              <a:avLst/>
            </a:prstGeom>
          </p:spPr>
        </p:pic>
        <p:pic>
          <p:nvPicPr>
            <p:cNvPr id="55" name="Image 21" descr="très satisfait">
              <a:extLst>
                <a:ext uri="{FF2B5EF4-FFF2-40B4-BE49-F238E27FC236}">
                  <a16:creationId xmlns:a16="http://schemas.microsoft.com/office/drawing/2014/main" id="{AC9281D3-0AEA-707A-E8B6-7C4357A5D80B}"/>
                </a:ext>
              </a:extLst>
            </p:cNvPr>
            <p:cNvPicPr>
              <a:picLocks noChangeAspect="1" noChangeArrowheads="1"/>
            </p:cNvPicPr>
            <p:nvPr/>
          </p:nvPicPr>
          <p:blipFill>
            <a:blip r:embed="rId8" cstate="hqprint">
              <a:extLst>
                <a:ext uri="{28A0092B-C50C-407E-A947-70E740481C1C}">
                  <a14:useLocalDpi xmlns:a14="http://schemas.microsoft.com/office/drawing/2010/main" val="0"/>
                </a:ext>
              </a:extLst>
            </a:blip>
            <a:srcRect t="2" b="7269"/>
            <a:stretch>
              <a:fillRect/>
            </a:stretch>
          </p:blipFill>
          <p:spPr bwMode="auto">
            <a:xfrm>
              <a:off x="4134383" y="4599940"/>
              <a:ext cx="306000" cy="34091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6" name="Groupe 55">
            <a:extLst>
              <a:ext uri="{FF2B5EF4-FFF2-40B4-BE49-F238E27FC236}">
                <a16:creationId xmlns:a16="http://schemas.microsoft.com/office/drawing/2014/main" id="{54C84E06-62CE-4578-36E5-C6B2A27E3284}"/>
              </a:ext>
            </a:extLst>
          </p:cNvPr>
          <p:cNvGrpSpPr/>
          <p:nvPr/>
        </p:nvGrpSpPr>
        <p:grpSpPr>
          <a:xfrm>
            <a:off x="4094240" y="3796153"/>
            <a:ext cx="2287097" cy="343317"/>
            <a:chOff x="4134383" y="4597535"/>
            <a:chExt cx="2287097" cy="343317"/>
          </a:xfrm>
        </p:grpSpPr>
        <p:pic>
          <p:nvPicPr>
            <p:cNvPr id="57" name="Image 22" descr="satisfait">
              <a:extLst>
                <a:ext uri="{FF2B5EF4-FFF2-40B4-BE49-F238E27FC236}">
                  <a16:creationId xmlns:a16="http://schemas.microsoft.com/office/drawing/2014/main" id="{C3A03D23-8BA5-DEC7-F05A-B5D45331AB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0961" y="4608128"/>
              <a:ext cx="304244" cy="324000"/>
            </a:xfrm>
            <a:prstGeom prst="rect">
              <a:avLst/>
            </a:prstGeom>
            <a:noFill/>
            <a:extLst>
              <a:ext uri="{909E8E84-426E-40DD-AFC4-6F175D3DCCD1}">
                <a14:hiddenFill xmlns:a14="http://schemas.microsoft.com/office/drawing/2010/main">
                  <a:solidFill>
                    <a:srgbClr val="FFFFFF"/>
                  </a:solidFill>
                </a14:hiddenFill>
              </a:ext>
            </a:extLst>
          </p:spPr>
        </p:pic>
        <p:pic>
          <p:nvPicPr>
            <p:cNvPr id="58" name="Image 23" descr="Peu satisfait">
              <a:extLst>
                <a:ext uri="{FF2B5EF4-FFF2-40B4-BE49-F238E27FC236}">
                  <a16:creationId xmlns:a16="http://schemas.microsoft.com/office/drawing/2014/main" id="{089E566F-87F9-09A7-EB05-EF94DA18D3CC}"/>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5140084" y="4600644"/>
              <a:ext cx="306000" cy="333989"/>
            </a:xfrm>
            <a:prstGeom prst="rect">
              <a:avLst/>
            </a:prstGeom>
            <a:noFill/>
            <a:extLst>
              <a:ext uri="{909E8E84-426E-40DD-AFC4-6F175D3DCCD1}">
                <a14:hiddenFill xmlns:a14="http://schemas.microsoft.com/office/drawing/2010/main">
                  <a:solidFill>
                    <a:srgbClr val="FFFFFF"/>
                  </a:solidFill>
                </a14:hiddenFill>
              </a:ext>
            </a:extLst>
          </p:spPr>
        </p:pic>
        <p:pic>
          <p:nvPicPr>
            <p:cNvPr id="59" name="Image 24" descr="Pas satisfait">
              <a:extLst>
                <a:ext uri="{FF2B5EF4-FFF2-40B4-BE49-F238E27FC236}">
                  <a16:creationId xmlns:a16="http://schemas.microsoft.com/office/drawing/2014/main" id="{4FEB5709-C28C-DD2E-B291-FC087016A883}"/>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5636662" y="4597535"/>
              <a:ext cx="306000" cy="343317"/>
            </a:xfrm>
            <a:prstGeom prst="rect">
              <a:avLst/>
            </a:prstGeom>
            <a:noFill/>
            <a:extLst>
              <a:ext uri="{909E8E84-426E-40DD-AFC4-6F175D3DCCD1}">
                <a14:hiddenFill xmlns:a14="http://schemas.microsoft.com/office/drawing/2010/main">
                  <a:solidFill>
                    <a:srgbClr val="FFFFFF"/>
                  </a:solidFill>
                </a14:hiddenFill>
              </a:ext>
            </a:extLst>
          </p:spPr>
        </p:pic>
        <p:pic>
          <p:nvPicPr>
            <p:cNvPr id="60" name="Graphique 3" descr="Contour de visage nerveux avec un remplissage uni">
              <a:extLst>
                <a:ext uri="{FF2B5EF4-FFF2-40B4-BE49-F238E27FC236}">
                  <a16:creationId xmlns:a16="http://schemas.microsoft.com/office/drawing/2014/main" id="{EE36A065-B824-17CC-B652-B6FB1703FCD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097480" y="4616852"/>
              <a:ext cx="324000" cy="324000"/>
            </a:xfrm>
            <a:prstGeom prst="rect">
              <a:avLst/>
            </a:prstGeom>
          </p:spPr>
        </p:pic>
        <p:pic>
          <p:nvPicPr>
            <p:cNvPr id="61" name="Image 21" descr="très satisfait">
              <a:extLst>
                <a:ext uri="{FF2B5EF4-FFF2-40B4-BE49-F238E27FC236}">
                  <a16:creationId xmlns:a16="http://schemas.microsoft.com/office/drawing/2014/main" id="{5588E5A1-B4B2-DE89-E126-6158714BA842}"/>
                </a:ext>
              </a:extLst>
            </p:cNvPr>
            <p:cNvPicPr>
              <a:picLocks noChangeAspect="1" noChangeArrowheads="1"/>
            </p:cNvPicPr>
            <p:nvPr/>
          </p:nvPicPr>
          <p:blipFill>
            <a:blip r:embed="rId8" cstate="hqprint">
              <a:extLst>
                <a:ext uri="{28A0092B-C50C-407E-A947-70E740481C1C}">
                  <a14:useLocalDpi xmlns:a14="http://schemas.microsoft.com/office/drawing/2010/main" val="0"/>
                </a:ext>
              </a:extLst>
            </a:blip>
            <a:srcRect t="2" b="7269"/>
            <a:stretch>
              <a:fillRect/>
            </a:stretch>
          </p:blipFill>
          <p:spPr bwMode="auto">
            <a:xfrm>
              <a:off x="4134383" y="4599940"/>
              <a:ext cx="306000" cy="34091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2" name="Groupe 61">
            <a:extLst>
              <a:ext uri="{FF2B5EF4-FFF2-40B4-BE49-F238E27FC236}">
                <a16:creationId xmlns:a16="http://schemas.microsoft.com/office/drawing/2014/main" id="{8C7ED951-6321-86D9-1D3C-71956572B3B6}"/>
              </a:ext>
            </a:extLst>
          </p:cNvPr>
          <p:cNvGrpSpPr/>
          <p:nvPr/>
        </p:nvGrpSpPr>
        <p:grpSpPr>
          <a:xfrm>
            <a:off x="4111247" y="4996180"/>
            <a:ext cx="2287097" cy="343317"/>
            <a:chOff x="4134383" y="4597535"/>
            <a:chExt cx="2287097" cy="343317"/>
          </a:xfrm>
        </p:grpSpPr>
        <p:pic>
          <p:nvPicPr>
            <p:cNvPr id="63" name="Image 22" descr="satisfait">
              <a:extLst>
                <a:ext uri="{FF2B5EF4-FFF2-40B4-BE49-F238E27FC236}">
                  <a16:creationId xmlns:a16="http://schemas.microsoft.com/office/drawing/2014/main" id="{CE2E20BD-C007-7F14-12D9-9359B7ACA7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0961" y="4608128"/>
              <a:ext cx="304244" cy="324000"/>
            </a:xfrm>
            <a:prstGeom prst="rect">
              <a:avLst/>
            </a:prstGeom>
            <a:noFill/>
            <a:extLst>
              <a:ext uri="{909E8E84-426E-40DD-AFC4-6F175D3DCCD1}">
                <a14:hiddenFill xmlns:a14="http://schemas.microsoft.com/office/drawing/2010/main">
                  <a:solidFill>
                    <a:srgbClr val="FFFFFF"/>
                  </a:solidFill>
                </a14:hiddenFill>
              </a:ext>
            </a:extLst>
          </p:spPr>
        </p:pic>
        <p:pic>
          <p:nvPicPr>
            <p:cNvPr id="64" name="Image 23" descr="Peu satisfait">
              <a:extLst>
                <a:ext uri="{FF2B5EF4-FFF2-40B4-BE49-F238E27FC236}">
                  <a16:creationId xmlns:a16="http://schemas.microsoft.com/office/drawing/2014/main" id="{B7B03DE3-E773-6B5D-8E59-BA06460C1AA7}"/>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5140084" y="4600644"/>
              <a:ext cx="306000" cy="333989"/>
            </a:xfrm>
            <a:prstGeom prst="rect">
              <a:avLst/>
            </a:prstGeom>
            <a:noFill/>
            <a:extLst>
              <a:ext uri="{909E8E84-426E-40DD-AFC4-6F175D3DCCD1}">
                <a14:hiddenFill xmlns:a14="http://schemas.microsoft.com/office/drawing/2010/main">
                  <a:solidFill>
                    <a:srgbClr val="FFFFFF"/>
                  </a:solidFill>
                </a14:hiddenFill>
              </a:ext>
            </a:extLst>
          </p:spPr>
        </p:pic>
        <p:pic>
          <p:nvPicPr>
            <p:cNvPr id="65" name="Image 24" descr="Pas satisfait">
              <a:extLst>
                <a:ext uri="{FF2B5EF4-FFF2-40B4-BE49-F238E27FC236}">
                  <a16:creationId xmlns:a16="http://schemas.microsoft.com/office/drawing/2014/main" id="{D30EC9A6-5ED0-5634-8E34-86275FF5594A}"/>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5636662" y="4597535"/>
              <a:ext cx="306000" cy="343317"/>
            </a:xfrm>
            <a:prstGeom prst="rect">
              <a:avLst/>
            </a:prstGeom>
            <a:noFill/>
            <a:extLst>
              <a:ext uri="{909E8E84-426E-40DD-AFC4-6F175D3DCCD1}">
                <a14:hiddenFill xmlns:a14="http://schemas.microsoft.com/office/drawing/2010/main">
                  <a:solidFill>
                    <a:srgbClr val="FFFFFF"/>
                  </a:solidFill>
                </a14:hiddenFill>
              </a:ext>
            </a:extLst>
          </p:spPr>
        </p:pic>
        <p:pic>
          <p:nvPicPr>
            <p:cNvPr id="66" name="Graphique 3" descr="Contour de visage nerveux avec un remplissage uni">
              <a:extLst>
                <a:ext uri="{FF2B5EF4-FFF2-40B4-BE49-F238E27FC236}">
                  <a16:creationId xmlns:a16="http://schemas.microsoft.com/office/drawing/2014/main" id="{6BC9ED9E-EA91-C4ED-9A12-80F2D351380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097480" y="4616852"/>
              <a:ext cx="324000" cy="324000"/>
            </a:xfrm>
            <a:prstGeom prst="rect">
              <a:avLst/>
            </a:prstGeom>
          </p:spPr>
        </p:pic>
        <p:pic>
          <p:nvPicPr>
            <p:cNvPr id="68" name="Image 21" descr="très satisfait">
              <a:extLst>
                <a:ext uri="{FF2B5EF4-FFF2-40B4-BE49-F238E27FC236}">
                  <a16:creationId xmlns:a16="http://schemas.microsoft.com/office/drawing/2014/main" id="{21F3FD3C-F5AE-7250-193A-94792254ACA1}"/>
                </a:ext>
              </a:extLst>
            </p:cNvPr>
            <p:cNvPicPr>
              <a:picLocks noChangeAspect="1" noChangeArrowheads="1"/>
            </p:cNvPicPr>
            <p:nvPr/>
          </p:nvPicPr>
          <p:blipFill>
            <a:blip r:embed="rId8" cstate="hqprint">
              <a:extLst>
                <a:ext uri="{28A0092B-C50C-407E-A947-70E740481C1C}">
                  <a14:useLocalDpi xmlns:a14="http://schemas.microsoft.com/office/drawing/2010/main" val="0"/>
                </a:ext>
              </a:extLst>
            </a:blip>
            <a:srcRect t="2" b="7269"/>
            <a:stretch>
              <a:fillRect/>
            </a:stretch>
          </p:blipFill>
          <p:spPr bwMode="auto">
            <a:xfrm>
              <a:off x="4134383" y="4599940"/>
              <a:ext cx="306000" cy="340912"/>
            </a:xfrm>
            <a:prstGeom prst="rect">
              <a:avLst/>
            </a:prstGeom>
            <a:noFill/>
            <a:extLst>
              <a:ext uri="{909E8E84-426E-40DD-AFC4-6F175D3DCCD1}">
                <a14:hiddenFill xmlns:a14="http://schemas.microsoft.com/office/drawing/2010/main">
                  <a:solidFill>
                    <a:srgbClr val="FFFFFF"/>
                  </a:solidFill>
                </a14:hiddenFill>
              </a:ext>
            </a:extLst>
          </p:spPr>
        </p:pic>
      </p:grpSp>
      <p:graphicFrame>
        <p:nvGraphicFramePr>
          <p:cNvPr id="6" name="Tableau 5">
            <a:extLst>
              <a:ext uri="{FF2B5EF4-FFF2-40B4-BE49-F238E27FC236}">
                <a16:creationId xmlns:a16="http://schemas.microsoft.com/office/drawing/2014/main" id="{38A9C959-88C4-BF34-6763-0FD24CD99BD2}"/>
              </a:ext>
            </a:extLst>
          </p:cNvPr>
          <p:cNvGraphicFramePr>
            <a:graphicFrameLocks/>
          </p:cNvGraphicFramePr>
          <p:nvPr>
            <p:extLst>
              <p:ext uri="{D42A27DB-BD31-4B8C-83A1-F6EECF244321}">
                <p14:modId xmlns:p14="http://schemas.microsoft.com/office/powerpoint/2010/main" val="1261979368"/>
              </p:ext>
            </p:extLst>
          </p:nvPr>
        </p:nvGraphicFramePr>
        <p:xfrm>
          <a:off x="363610" y="3071660"/>
          <a:ext cx="6095057" cy="4396082"/>
        </p:xfrm>
        <a:graphic>
          <a:graphicData uri="http://schemas.openxmlformats.org/drawingml/2006/table">
            <a:tbl>
              <a:tblPr/>
              <a:tblGrid>
                <a:gridCol w="3669141">
                  <a:extLst>
                    <a:ext uri="{9D8B030D-6E8A-4147-A177-3AD203B41FA5}">
                      <a16:colId xmlns:a16="http://schemas.microsoft.com/office/drawing/2014/main" val="77930415"/>
                    </a:ext>
                  </a:extLst>
                </a:gridCol>
                <a:gridCol w="513724">
                  <a:extLst>
                    <a:ext uri="{9D8B030D-6E8A-4147-A177-3AD203B41FA5}">
                      <a16:colId xmlns:a16="http://schemas.microsoft.com/office/drawing/2014/main" val="2313811630"/>
                    </a:ext>
                  </a:extLst>
                </a:gridCol>
                <a:gridCol w="498832">
                  <a:extLst>
                    <a:ext uri="{9D8B030D-6E8A-4147-A177-3AD203B41FA5}">
                      <a16:colId xmlns:a16="http://schemas.microsoft.com/office/drawing/2014/main" val="1264617837"/>
                    </a:ext>
                  </a:extLst>
                </a:gridCol>
                <a:gridCol w="498832">
                  <a:extLst>
                    <a:ext uri="{9D8B030D-6E8A-4147-A177-3AD203B41FA5}">
                      <a16:colId xmlns:a16="http://schemas.microsoft.com/office/drawing/2014/main" val="3874941262"/>
                    </a:ext>
                  </a:extLst>
                </a:gridCol>
                <a:gridCol w="498833">
                  <a:extLst>
                    <a:ext uri="{9D8B030D-6E8A-4147-A177-3AD203B41FA5}">
                      <a16:colId xmlns:a16="http://schemas.microsoft.com/office/drawing/2014/main" val="2426125200"/>
                    </a:ext>
                  </a:extLst>
                </a:gridCol>
                <a:gridCol w="415695">
                  <a:extLst>
                    <a:ext uri="{9D8B030D-6E8A-4147-A177-3AD203B41FA5}">
                      <a16:colId xmlns:a16="http://schemas.microsoft.com/office/drawing/2014/main" val="4280806135"/>
                    </a:ext>
                  </a:extLst>
                </a:gridCol>
              </a:tblGrid>
              <a:tr h="377629">
                <a:tc>
                  <a:txBody>
                    <a:bodyPr/>
                    <a:lstStyle/>
                    <a:p>
                      <a:pPr algn="ctr">
                        <a:spcAft>
                          <a:spcPts val="0"/>
                        </a:spcAft>
                      </a:pPr>
                      <a:r>
                        <a:rPr lang="fr-FR" sz="900" b="1" dirty="0">
                          <a:solidFill>
                            <a:srgbClr val="7C1974"/>
                          </a:solidFill>
                          <a:effectLst/>
                          <a:latin typeface="Comic Sans MS" panose="030F0702030302020204" pitchFamily="66" charset="0"/>
                          <a:ea typeface="Times New Roman" panose="02020603050405020304" pitchFamily="18" charset="0"/>
                          <a:cs typeface="Times New Roman" panose="02020603050405020304" pitchFamily="18" charset="0"/>
                        </a:rPr>
                        <a:t> </a:t>
                      </a: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000" b="1" dirty="0">
                          <a:effectLst/>
                          <a:latin typeface="+mj-lt"/>
                          <a:ea typeface="Klee One" panose="020B0604020202020204" charset="-128"/>
                          <a:cs typeface="Klee One" panose="020B0604020202020204" charset="-128"/>
                        </a:rPr>
                        <a:t>Très satisfait</a:t>
                      </a: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a:spcAft>
                          <a:spcPts val="0"/>
                        </a:spcAft>
                      </a:pPr>
                      <a:r>
                        <a:rPr lang="fr-FR" sz="1000" b="1" dirty="0">
                          <a:effectLst/>
                          <a:latin typeface="+mj-lt"/>
                          <a:ea typeface="Klee One" panose="020B0604020202020204" charset="-128"/>
                          <a:cs typeface="Klee One" panose="020B0604020202020204" charset="-128"/>
                        </a:rPr>
                        <a:t>Satisfait</a:t>
                      </a: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4E59F"/>
                    </a:solidFill>
                  </a:tcPr>
                </a:tc>
                <a:tc>
                  <a:txBody>
                    <a:bodyPr/>
                    <a:lstStyle/>
                    <a:p>
                      <a:pPr algn="ctr">
                        <a:spcAft>
                          <a:spcPts val="0"/>
                        </a:spcAft>
                      </a:pPr>
                      <a:r>
                        <a:rPr lang="fr-FR" sz="1000" b="1" dirty="0">
                          <a:effectLst/>
                          <a:latin typeface="+mj-lt"/>
                          <a:ea typeface="Klee One" panose="020B0604020202020204" charset="-128"/>
                          <a:cs typeface="Klee One" panose="020B0604020202020204" charset="-128"/>
                        </a:rPr>
                        <a:t>Peu satisfait</a:t>
                      </a: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653"/>
                    </a:solidFill>
                  </a:tcPr>
                </a:tc>
                <a:tc>
                  <a:txBody>
                    <a:bodyPr/>
                    <a:lstStyle/>
                    <a:p>
                      <a:pPr algn="ctr">
                        <a:spcAft>
                          <a:spcPts val="0"/>
                        </a:spcAft>
                      </a:pPr>
                      <a:r>
                        <a:rPr lang="fr-FR" sz="1000" b="1" dirty="0">
                          <a:effectLst/>
                          <a:latin typeface="+mj-lt"/>
                          <a:ea typeface="Klee One" panose="020B0604020202020204" charset="-128"/>
                          <a:cs typeface="Klee One" panose="020B0604020202020204" charset="-128"/>
                        </a:rPr>
                        <a:t>Pas satisfait</a:t>
                      </a: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7171"/>
                    </a:solidFill>
                  </a:tcPr>
                </a:tc>
                <a:tc>
                  <a:txBody>
                    <a:bodyPr/>
                    <a:lstStyle/>
                    <a:p>
                      <a:pPr algn="ctr">
                        <a:spcAft>
                          <a:spcPts val="0"/>
                        </a:spcAft>
                      </a:pPr>
                      <a:r>
                        <a:rPr lang="fr-FR" sz="1000" b="1" dirty="0">
                          <a:effectLst/>
                          <a:latin typeface="+mj-lt"/>
                          <a:ea typeface="Klee One" panose="020B0604020202020204" charset="-128"/>
                          <a:cs typeface="Klee One" panose="020B0604020202020204" charset="-128"/>
                        </a:rPr>
                        <a:t>Sans avis</a:t>
                      </a:r>
                    </a:p>
                  </a:txBody>
                  <a:tcPr marL="27036" marR="270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extLst>
                  <a:ext uri="{0D108BD9-81ED-4DB2-BD59-A6C34878D82A}">
                    <a16:rowId xmlns:a16="http://schemas.microsoft.com/office/drawing/2014/main" val="2982707776"/>
                  </a:ext>
                </a:extLst>
              </a:tr>
              <a:tr h="310426">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fr-FR" sz="1000" dirty="0"/>
                        <a:t>Etes-vous satisfait de la convivialité de votre lieu de vie ?</a:t>
                      </a:r>
                      <a:endParaRPr lang="fr-FR" sz="1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r>
                        <a:rPr lang="fr-FR" sz="900" dirty="0">
                          <a:effectLst/>
                          <a:latin typeface="Arial" panose="020B0604020202020204" pitchFamily="34" charset="0"/>
                          <a:ea typeface="Times New Roman" panose="02020603050405020304" pitchFamily="18" charset="0"/>
                          <a:cs typeface="Times New Roman" panose="02020603050405020304" pitchFamily="18" charset="0"/>
                        </a:rPr>
                        <a:t> </a:t>
                      </a: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r>
                        <a:rPr lang="fr-FR" sz="900" dirty="0">
                          <a:effectLst/>
                          <a:latin typeface="Arial" panose="020B0604020202020204" pitchFamily="34" charset="0"/>
                          <a:ea typeface="Times New Roman" panose="02020603050405020304" pitchFamily="18" charset="0"/>
                          <a:cs typeface="Times New Roman" panose="02020603050405020304" pitchFamily="18" charset="0"/>
                        </a:rPr>
                        <a:t> </a:t>
                      </a: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r>
                        <a:rPr lang="fr-FR" sz="900" dirty="0">
                          <a:effectLst/>
                          <a:latin typeface="Arial" panose="020B0604020202020204" pitchFamily="34" charset="0"/>
                          <a:ea typeface="Times New Roman" panose="02020603050405020304" pitchFamily="18" charset="0"/>
                          <a:cs typeface="Times New Roman" panose="02020603050405020304" pitchFamily="18" charset="0"/>
                        </a:rPr>
                        <a:t> </a:t>
                      </a: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r>
                        <a:rPr lang="fr-FR" sz="900" dirty="0">
                          <a:effectLst/>
                          <a:latin typeface="Arial" panose="020B0604020202020204" pitchFamily="34" charset="0"/>
                          <a:ea typeface="Times New Roman" panose="02020603050405020304" pitchFamily="18" charset="0"/>
                          <a:cs typeface="Times New Roman" panose="02020603050405020304" pitchFamily="18" charset="0"/>
                        </a:rPr>
                        <a:t> </a:t>
                      </a: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r>
                        <a:rPr lang="fr-FR" sz="900" dirty="0">
                          <a:effectLst/>
                          <a:latin typeface="Arial" panose="020B0604020202020204" pitchFamily="34" charset="0"/>
                          <a:ea typeface="Times New Roman" panose="02020603050405020304" pitchFamily="18" charset="0"/>
                          <a:cs typeface="Times New Roman" panose="02020603050405020304" pitchFamily="18" charset="0"/>
                        </a:rPr>
                        <a:t> </a:t>
                      </a: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92359064"/>
                  </a:ext>
                </a:extLst>
              </a:tr>
              <a:tr h="409197">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fr-FR" sz="1000" dirty="0"/>
                        <a:t>Etes-vous satisfait de la facilité de circulation dans votre lieu de vie ?</a:t>
                      </a: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28834549"/>
                  </a:ext>
                </a:extLst>
              </a:tr>
              <a:tr h="409197">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fr-FR" sz="1000" dirty="0"/>
                        <a:t>Etes-vous satisfait des lieux/espaces pour les activités ?</a:t>
                      </a: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r>
                        <a:rPr lang="fr-FR" sz="900" dirty="0">
                          <a:effectLst/>
                          <a:latin typeface="Arial" panose="020B0604020202020204" pitchFamily="34" charset="0"/>
                          <a:ea typeface="Times New Roman" panose="02020603050405020304" pitchFamily="18" charset="0"/>
                          <a:cs typeface="Times New Roman" panose="02020603050405020304" pitchFamily="18" charset="0"/>
                        </a:rPr>
                        <a:t> </a:t>
                      </a: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r>
                        <a:rPr lang="fr-FR" sz="900" dirty="0">
                          <a:effectLst/>
                          <a:latin typeface="Arial" panose="020B0604020202020204" pitchFamily="34" charset="0"/>
                          <a:ea typeface="Times New Roman" panose="02020603050405020304" pitchFamily="18" charset="0"/>
                          <a:cs typeface="Times New Roman" panose="02020603050405020304" pitchFamily="18" charset="0"/>
                        </a:rPr>
                        <a:t> </a:t>
                      </a: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r>
                        <a:rPr lang="fr-FR" sz="900" dirty="0">
                          <a:effectLst/>
                          <a:latin typeface="Arial" panose="020B0604020202020204" pitchFamily="34" charset="0"/>
                          <a:ea typeface="Times New Roman" panose="02020603050405020304" pitchFamily="18" charset="0"/>
                          <a:cs typeface="Times New Roman" panose="02020603050405020304" pitchFamily="18" charset="0"/>
                        </a:rPr>
                        <a:t> </a:t>
                      </a: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r>
                        <a:rPr lang="fr-FR" sz="900" dirty="0">
                          <a:effectLst/>
                          <a:latin typeface="Arial" panose="020B0604020202020204" pitchFamily="34" charset="0"/>
                          <a:ea typeface="Times New Roman" panose="02020603050405020304" pitchFamily="18" charset="0"/>
                          <a:cs typeface="Times New Roman" panose="02020603050405020304" pitchFamily="18" charset="0"/>
                        </a:rPr>
                        <a:t> </a:t>
                      </a: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r>
                        <a:rPr lang="fr-FR" sz="900" dirty="0">
                          <a:effectLst/>
                          <a:latin typeface="Arial" panose="020B0604020202020204" pitchFamily="34" charset="0"/>
                          <a:ea typeface="Times New Roman" panose="02020603050405020304" pitchFamily="18" charset="0"/>
                          <a:cs typeface="Times New Roman" panose="02020603050405020304" pitchFamily="18" charset="0"/>
                        </a:rPr>
                        <a:t> </a:t>
                      </a: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47777036"/>
                  </a:ext>
                </a:extLst>
              </a:tr>
              <a:tr h="409197">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fr-FR" sz="1000" dirty="0"/>
                        <a:t>Etes-vous satisfait des lieux/espaces où vous prenez vos repas ?</a:t>
                      </a: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r>
                        <a:rPr lang="fr-FR" sz="900" dirty="0">
                          <a:effectLst/>
                          <a:latin typeface="Arial" panose="020B0604020202020204" pitchFamily="34" charset="0"/>
                          <a:ea typeface="Times New Roman" panose="02020603050405020304" pitchFamily="18" charset="0"/>
                          <a:cs typeface="Times New Roman" panose="02020603050405020304" pitchFamily="18" charset="0"/>
                        </a:rPr>
                        <a:t> </a:t>
                      </a: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r>
                        <a:rPr lang="fr-FR" sz="900" dirty="0">
                          <a:effectLst/>
                          <a:latin typeface="Arial" panose="020B0604020202020204" pitchFamily="34" charset="0"/>
                          <a:ea typeface="Times New Roman" panose="02020603050405020304" pitchFamily="18" charset="0"/>
                          <a:cs typeface="Times New Roman" panose="02020603050405020304" pitchFamily="18" charset="0"/>
                        </a:rPr>
                        <a:t> </a:t>
                      </a: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r>
                        <a:rPr lang="fr-FR" sz="900" dirty="0">
                          <a:effectLst/>
                          <a:latin typeface="Arial" panose="020B0604020202020204" pitchFamily="34" charset="0"/>
                          <a:ea typeface="Times New Roman" panose="02020603050405020304" pitchFamily="18" charset="0"/>
                          <a:cs typeface="Times New Roman" panose="02020603050405020304" pitchFamily="18" charset="0"/>
                        </a:rPr>
                        <a:t> </a:t>
                      </a: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r>
                        <a:rPr lang="fr-FR" sz="900" dirty="0">
                          <a:effectLst/>
                          <a:latin typeface="Arial" panose="020B0604020202020204" pitchFamily="34" charset="0"/>
                          <a:ea typeface="Times New Roman" panose="02020603050405020304" pitchFamily="18" charset="0"/>
                          <a:cs typeface="Times New Roman" panose="02020603050405020304" pitchFamily="18" charset="0"/>
                        </a:rPr>
                        <a:t> </a:t>
                      </a: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r>
                        <a:rPr lang="fr-FR" sz="900" dirty="0">
                          <a:effectLst/>
                          <a:latin typeface="Arial" panose="020B0604020202020204" pitchFamily="34" charset="0"/>
                          <a:ea typeface="Times New Roman" panose="02020603050405020304" pitchFamily="18" charset="0"/>
                          <a:cs typeface="Times New Roman" panose="02020603050405020304" pitchFamily="18" charset="0"/>
                        </a:rPr>
                        <a:t> </a:t>
                      </a: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13973533"/>
                  </a:ext>
                </a:extLst>
              </a:tr>
              <a:tr h="409197">
                <a:tc>
                  <a:txBody>
                    <a:bodyPr/>
                    <a:lstStyle/>
                    <a:p>
                      <a:endParaRPr lang="fr-FR" sz="1000" dirty="0"/>
                    </a:p>
                    <a:p>
                      <a:pPr marL="0" marR="0" lvl="0" indent="0" algn="l" defTabSz="685800" rtl="0" eaLnBrk="1" fontAlgn="auto" latinLnBrk="0" hangingPunct="1">
                        <a:lnSpc>
                          <a:spcPct val="100000"/>
                        </a:lnSpc>
                        <a:spcBef>
                          <a:spcPts val="0"/>
                        </a:spcBef>
                        <a:spcAft>
                          <a:spcPts val="0"/>
                        </a:spcAft>
                        <a:buClrTx/>
                        <a:buSzTx/>
                        <a:buFontTx/>
                        <a:buNone/>
                        <a:tabLst>
                          <a:tab pos="449580" algn="l"/>
                        </a:tabLst>
                        <a:defRPr/>
                      </a:pPr>
                      <a:r>
                        <a:rPr lang="fr-FR" sz="1000" dirty="0"/>
                        <a:t>Etes-vous satisfait des lieux/espaces pour recevoir mes proches ?</a:t>
                      </a: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r>
                        <a:rPr lang="fr-FR" sz="900" dirty="0">
                          <a:effectLst/>
                          <a:latin typeface="Arial" panose="020B0604020202020204" pitchFamily="34" charset="0"/>
                          <a:ea typeface="Times New Roman" panose="02020603050405020304" pitchFamily="18" charset="0"/>
                          <a:cs typeface="Times New Roman" panose="02020603050405020304" pitchFamily="18" charset="0"/>
                        </a:rPr>
                        <a:t> </a:t>
                      </a: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r>
                        <a:rPr lang="fr-FR" sz="900" dirty="0">
                          <a:effectLst/>
                          <a:latin typeface="Arial" panose="020B0604020202020204" pitchFamily="34" charset="0"/>
                          <a:ea typeface="Times New Roman" panose="02020603050405020304" pitchFamily="18" charset="0"/>
                          <a:cs typeface="Times New Roman" panose="02020603050405020304" pitchFamily="18" charset="0"/>
                        </a:rPr>
                        <a:t> </a:t>
                      </a: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r>
                        <a:rPr lang="fr-FR" sz="900" dirty="0">
                          <a:effectLst/>
                          <a:latin typeface="Arial" panose="020B0604020202020204" pitchFamily="34" charset="0"/>
                          <a:ea typeface="Times New Roman" panose="02020603050405020304" pitchFamily="18" charset="0"/>
                          <a:cs typeface="Times New Roman" panose="02020603050405020304" pitchFamily="18" charset="0"/>
                        </a:rPr>
                        <a:t> </a:t>
                      </a: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36594133"/>
                  </a:ext>
                </a:extLst>
              </a:tr>
              <a:tr h="409197">
                <a:tc>
                  <a:txBody>
                    <a:bodyPr/>
                    <a:lstStyle/>
                    <a:p>
                      <a:r>
                        <a:rPr lang="fr-FR" sz="1000" dirty="0"/>
                        <a:t>Etes-vous satisfait des aménagements extérieurs ?</a:t>
                      </a: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70878311"/>
                  </a:ext>
                </a:extLst>
              </a:tr>
              <a:tr h="409197">
                <a:tc>
                  <a:txBody>
                    <a:bodyPr/>
                    <a:lstStyle/>
                    <a:p>
                      <a:r>
                        <a:rPr lang="fr-FR" sz="1000" dirty="0"/>
                        <a:t>Etes-vous satisfait de la propreté de votre lieu de vie?</a:t>
                      </a: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97643182"/>
                  </a:ext>
                </a:extLst>
              </a:tr>
              <a:tr h="409197">
                <a:tc>
                  <a:txBody>
                    <a:bodyPr/>
                    <a:lstStyle/>
                    <a:p>
                      <a:pPr marL="0" marR="0" lvl="0" indent="0" algn="l" defTabSz="685800" rtl="0" eaLnBrk="1" fontAlgn="auto" latinLnBrk="0" hangingPunct="1">
                        <a:lnSpc>
                          <a:spcPct val="100000"/>
                        </a:lnSpc>
                        <a:spcBef>
                          <a:spcPts val="0"/>
                        </a:spcBef>
                        <a:spcAft>
                          <a:spcPts val="0"/>
                        </a:spcAft>
                        <a:buClrTx/>
                        <a:buSzTx/>
                        <a:buFontTx/>
                        <a:buNone/>
                        <a:tabLst>
                          <a:tab pos="449580" algn="l"/>
                        </a:tabLst>
                        <a:defRPr/>
                      </a:pPr>
                      <a:r>
                        <a:rPr lang="fr-FR" sz="1000" dirty="0"/>
                        <a:t>Etes-vous satisfait du respect de votre intimité dans votre espace privatif ? </a:t>
                      </a: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86897397"/>
                  </a:ext>
                </a:extLst>
              </a:tr>
              <a:tr h="409197">
                <a:tc>
                  <a:txBody>
                    <a:bodyPr/>
                    <a:lstStyle/>
                    <a:p>
                      <a:pPr marL="0" marR="0" lvl="0" indent="0" algn="l" defTabSz="685800" rtl="0" eaLnBrk="1" fontAlgn="auto" latinLnBrk="0" hangingPunct="1">
                        <a:lnSpc>
                          <a:spcPct val="100000"/>
                        </a:lnSpc>
                        <a:spcBef>
                          <a:spcPts val="0"/>
                        </a:spcBef>
                        <a:spcAft>
                          <a:spcPts val="0"/>
                        </a:spcAft>
                        <a:buClrTx/>
                        <a:buSzTx/>
                        <a:buFontTx/>
                        <a:buNone/>
                        <a:tabLst>
                          <a:tab pos="449580" algn="l"/>
                        </a:tabLst>
                        <a:defRPr/>
                      </a:pPr>
                      <a:r>
                        <a:rPr lang="fr-FR" sz="1000" dirty="0"/>
                        <a:t>Etes-vous satisfait de l’entretien de votre linge ?</a:t>
                      </a: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4959700"/>
                  </a:ext>
                </a:extLst>
              </a:tr>
              <a:tr h="434451">
                <a:tc>
                  <a:txBody>
                    <a:bodyPr/>
                    <a:lstStyle/>
                    <a:p>
                      <a:pPr marL="0" marR="0" lvl="0" indent="0" algn="l" defTabSz="685800" rtl="0" eaLnBrk="1" fontAlgn="auto" latinLnBrk="0" hangingPunct="1">
                        <a:lnSpc>
                          <a:spcPct val="100000"/>
                        </a:lnSpc>
                        <a:spcBef>
                          <a:spcPts val="0"/>
                        </a:spcBef>
                        <a:spcAft>
                          <a:spcPts val="0"/>
                        </a:spcAft>
                        <a:buClrTx/>
                        <a:buSzTx/>
                        <a:buFontTx/>
                        <a:buNone/>
                        <a:tabLst>
                          <a:tab pos="449580" algn="l"/>
                        </a:tabLst>
                        <a:defRPr/>
                      </a:pPr>
                      <a:r>
                        <a:rPr lang="fr-FR" sz="1000" dirty="0"/>
                        <a:t>De manière générale quelle est votre satisfaction sur votre lieu de vie?</a:t>
                      </a: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Aft>
                          <a:spcPts val="0"/>
                        </a:spcAft>
                      </a:pPr>
                      <a:endParaRPr lang="fr-FR" sz="7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036" marR="270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63123874"/>
                  </a:ext>
                </a:extLst>
              </a:tr>
            </a:tbl>
          </a:graphicData>
        </a:graphic>
      </p:graphicFrame>
      <p:grpSp>
        <p:nvGrpSpPr>
          <p:cNvPr id="69" name="Groupe 68">
            <a:extLst>
              <a:ext uri="{FF2B5EF4-FFF2-40B4-BE49-F238E27FC236}">
                <a16:creationId xmlns:a16="http://schemas.microsoft.com/office/drawing/2014/main" id="{BD31D124-ABF5-733C-D16A-E7B88092C1CB}"/>
              </a:ext>
            </a:extLst>
          </p:cNvPr>
          <p:cNvGrpSpPr/>
          <p:nvPr/>
        </p:nvGrpSpPr>
        <p:grpSpPr>
          <a:xfrm>
            <a:off x="4093906" y="4600785"/>
            <a:ext cx="2287097" cy="343317"/>
            <a:chOff x="4134383" y="4597535"/>
            <a:chExt cx="2287097" cy="343317"/>
          </a:xfrm>
        </p:grpSpPr>
        <p:pic>
          <p:nvPicPr>
            <p:cNvPr id="70" name="Image 22" descr="satisfait">
              <a:extLst>
                <a:ext uri="{FF2B5EF4-FFF2-40B4-BE49-F238E27FC236}">
                  <a16:creationId xmlns:a16="http://schemas.microsoft.com/office/drawing/2014/main" id="{A4D8D11B-1C8D-FAD8-797B-5DDB2A51CD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0961" y="4608128"/>
              <a:ext cx="304244" cy="324000"/>
            </a:xfrm>
            <a:prstGeom prst="rect">
              <a:avLst/>
            </a:prstGeom>
            <a:noFill/>
            <a:extLst>
              <a:ext uri="{909E8E84-426E-40DD-AFC4-6F175D3DCCD1}">
                <a14:hiddenFill xmlns:a14="http://schemas.microsoft.com/office/drawing/2010/main">
                  <a:solidFill>
                    <a:srgbClr val="FFFFFF"/>
                  </a:solidFill>
                </a14:hiddenFill>
              </a:ext>
            </a:extLst>
          </p:spPr>
        </p:pic>
        <p:pic>
          <p:nvPicPr>
            <p:cNvPr id="71" name="Image 23" descr="Peu satisfait">
              <a:extLst>
                <a:ext uri="{FF2B5EF4-FFF2-40B4-BE49-F238E27FC236}">
                  <a16:creationId xmlns:a16="http://schemas.microsoft.com/office/drawing/2014/main" id="{1786575B-1CB0-8B2D-72E2-1F0B7F74A510}"/>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5140084" y="4600644"/>
              <a:ext cx="306000" cy="333989"/>
            </a:xfrm>
            <a:prstGeom prst="rect">
              <a:avLst/>
            </a:prstGeom>
            <a:noFill/>
            <a:extLst>
              <a:ext uri="{909E8E84-426E-40DD-AFC4-6F175D3DCCD1}">
                <a14:hiddenFill xmlns:a14="http://schemas.microsoft.com/office/drawing/2010/main">
                  <a:solidFill>
                    <a:srgbClr val="FFFFFF"/>
                  </a:solidFill>
                </a14:hiddenFill>
              </a:ext>
            </a:extLst>
          </p:spPr>
        </p:pic>
        <p:pic>
          <p:nvPicPr>
            <p:cNvPr id="72" name="Image 24" descr="Pas satisfait">
              <a:extLst>
                <a:ext uri="{FF2B5EF4-FFF2-40B4-BE49-F238E27FC236}">
                  <a16:creationId xmlns:a16="http://schemas.microsoft.com/office/drawing/2014/main" id="{8E72CD2A-3345-A4F3-A92C-5A6525F70862}"/>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5636662" y="4597535"/>
              <a:ext cx="306000" cy="343317"/>
            </a:xfrm>
            <a:prstGeom prst="rect">
              <a:avLst/>
            </a:prstGeom>
            <a:noFill/>
            <a:extLst>
              <a:ext uri="{909E8E84-426E-40DD-AFC4-6F175D3DCCD1}">
                <a14:hiddenFill xmlns:a14="http://schemas.microsoft.com/office/drawing/2010/main">
                  <a:solidFill>
                    <a:srgbClr val="FFFFFF"/>
                  </a:solidFill>
                </a14:hiddenFill>
              </a:ext>
            </a:extLst>
          </p:spPr>
        </p:pic>
        <p:pic>
          <p:nvPicPr>
            <p:cNvPr id="73" name="Graphique 3" descr="Contour de visage nerveux avec un remplissage uni">
              <a:extLst>
                <a:ext uri="{FF2B5EF4-FFF2-40B4-BE49-F238E27FC236}">
                  <a16:creationId xmlns:a16="http://schemas.microsoft.com/office/drawing/2014/main" id="{5A128EFC-CF57-D282-E2B9-E06C36F9A8D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097480" y="4616852"/>
              <a:ext cx="324000" cy="324000"/>
            </a:xfrm>
            <a:prstGeom prst="rect">
              <a:avLst/>
            </a:prstGeom>
          </p:spPr>
        </p:pic>
        <p:pic>
          <p:nvPicPr>
            <p:cNvPr id="74" name="Image 21" descr="très satisfait">
              <a:extLst>
                <a:ext uri="{FF2B5EF4-FFF2-40B4-BE49-F238E27FC236}">
                  <a16:creationId xmlns:a16="http://schemas.microsoft.com/office/drawing/2014/main" id="{883AA4B1-FF61-82B2-09F7-B31772A0639D}"/>
                </a:ext>
              </a:extLst>
            </p:cNvPr>
            <p:cNvPicPr>
              <a:picLocks noChangeAspect="1" noChangeArrowheads="1"/>
            </p:cNvPicPr>
            <p:nvPr/>
          </p:nvPicPr>
          <p:blipFill>
            <a:blip r:embed="rId8" cstate="hqprint">
              <a:extLst>
                <a:ext uri="{28A0092B-C50C-407E-A947-70E740481C1C}">
                  <a14:useLocalDpi xmlns:a14="http://schemas.microsoft.com/office/drawing/2010/main" val="0"/>
                </a:ext>
              </a:extLst>
            </a:blip>
            <a:srcRect t="2" b="7269"/>
            <a:stretch>
              <a:fillRect/>
            </a:stretch>
          </p:blipFill>
          <p:spPr bwMode="auto">
            <a:xfrm>
              <a:off x="4134383" y="4599940"/>
              <a:ext cx="306000" cy="34091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5" name="Groupe 74">
            <a:extLst>
              <a:ext uri="{FF2B5EF4-FFF2-40B4-BE49-F238E27FC236}">
                <a16:creationId xmlns:a16="http://schemas.microsoft.com/office/drawing/2014/main" id="{27DD638A-C6F1-8FE9-0B49-08B99D63BDEE}"/>
              </a:ext>
            </a:extLst>
          </p:cNvPr>
          <p:cNvGrpSpPr/>
          <p:nvPr/>
        </p:nvGrpSpPr>
        <p:grpSpPr>
          <a:xfrm>
            <a:off x="4107101" y="5408700"/>
            <a:ext cx="2287097" cy="343317"/>
            <a:chOff x="4134383" y="4597535"/>
            <a:chExt cx="2287097" cy="343317"/>
          </a:xfrm>
        </p:grpSpPr>
        <p:pic>
          <p:nvPicPr>
            <p:cNvPr id="76" name="Image 22" descr="satisfait">
              <a:extLst>
                <a:ext uri="{FF2B5EF4-FFF2-40B4-BE49-F238E27FC236}">
                  <a16:creationId xmlns:a16="http://schemas.microsoft.com/office/drawing/2014/main" id="{6001FE02-9E17-858B-0AD3-2340BEC518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0961" y="4608128"/>
              <a:ext cx="304244" cy="324000"/>
            </a:xfrm>
            <a:prstGeom prst="rect">
              <a:avLst/>
            </a:prstGeom>
            <a:noFill/>
            <a:extLst>
              <a:ext uri="{909E8E84-426E-40DD-AFC4-6F175D3DCCD1}">
                <a14:hiddenFill xmlns:a14="http://schemas.microsoft.com/office/drawing/2010/main">
                  <a:solidFill>
                    <a:srgbClr val="FFFFFF"/>
                  </a:solidFill>
                </a14:hiddenFill>
              </a:ext>
            </a:extLst>
          </p:spPr>
        </p:pic>
        <p:pic>
          <p:nvPicPr>
            <p:cNvPr id="77" name="Image 23" descr="Peu satisfait">
              <a:extLst>
                <a:ext uri="{FF2B5EF4-FFF2-40B4-BE49-F238E27FC236}">
                  <a16:creationId xmlns:a16="http://schemas.microsoft.com/office/drawing/2014/main" id="{BB6AAFEB-79A8-665A-26D4-C807A0B0C97F}"/>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5140084" y="4600644"/>
              <a:ext cx="306000" cy="333989"/>
            </a:xfrm>
            <a:prstGeom prst="rect">
              <a:avLst/>
            </a:prstGeom>
            <a:noFill/>
            <a:extLst>
              <a:ext uri="{909E8E84-426E-40DD-AFC4-6F175D3DCCD1}">
                <a14:hiddenFill xmlns:a14="http://schemas.microsoft.com/office/drawing/2010/main">
                  <a:solidFill>
                    <a:srgbClr val="FFFFFF"/>
                  </a:solidFill>
                </a14:hiddenFill>
              </a:ext>
            </a:extLst>
          </p:spPr>
        </p:pic>
        <p:pic>
          <p:nvPicPr>
            <p:cNvPr id="78" name="Image 24" descr="Pas satisfait">
              <a:extLst>
                <a:ext uri="{FF2B5EF4-FFF2-40B4-BE49-F238E27FC236}">
                  <a16:creationId xmlns:a16="http://schemas.microsoft.com/office/drawing/2014/main" id="{3D977C98-5A7B-EE8C-1589-6E1CFBE0C0B0}"/>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5636662" y="4597535"/>
              <a:ext cx="306000" cy="343317"/>
            </a:xfrm>
            <a:prstGeom prst="rect">
              <a:avLst/>
            </a:prstGeom>
            <a:noFill/>
            <a:extLst>
              <a:ext uri="{909E8E84-426E-40DD-AFC4-6F175D3DCCD1}">
                <a14:hiddenFill xmlns:a14="http://schemas.microsoft.com/office/drawing/2010/main">
                  <a:solidFill>
                    <a:srgbClr val="FFFFFF"/>
                  </a:solidFill>
                </a14:hiddenFill>
              </a:ext>
            </a:extLst>
          </p:spPr>
        </p:pic>
        <p:pic>
          <p:nvPicPr>
            <p:cNvPr id="79" name="Graphique 3" descr="Contour de visage nerveux avec un remplissage uni">
              <a:extLst>
                <a:ext uri="{FF2B5EF4-FFF2-40B4-BE49-F238E27FC236}">
                  <a16:creationId xmlns:a16="http://schemas.microsoft.com/office/drawing/2014/main" id="{A2BA95D6-C874-C265-BF10-05138704DC6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097480" y="4616852"/>
              <a:ext cx="324000" cy="324000"/>
            </a:xfrm>
            <a:prstGeom prst="rect">
              <a:avLst/>
            </a:prstGeom>
          </p:spPr>
        </p:pic>
        <p:pic>
          <p:nvPicPr>
            <p:cNvPr id="80" name="Image 21" descr="très satisfait">
              <a:extLst>
                <a:ext uri="{FF2B5EF4-FFF2-40B4-BE49-F238E27FC236}">
                  <a16:creationId xmlns:a16="http://schemas.microsoft.com/office/drawing/2014/main" id="{27217BB2-BD16-2656-0639-810FF6E02B58}"/>
                </a:ext>
              </a:extLst>
            </p:cNvPr>
            <p:cNvPicPr>
              <a:picLocks noChangeAspect="1" noChangeArrowheads="1"/>
            </p:cNvPicPr>
            <p:nvPr/>
          </p:nvPicPr>
          <p:blipFill>
            <a:blip r:embed="rId8" cstate="hqprint">
              <a:extLst>
                <a:ext uri="{28A0092B-C50C-407E-A947-70E740481C1C}">
                  <a14:useLocalDpi xmlns:a14="http://schemas.microsoft.com/office/drawing/2010/main" val="0"/>
                </a:ext>
              </a:extLst>
            </a:blip>
            <a:srcRect t="2" b="7269"/>
            <a:stretch>
              <a:fillRect/>
            </a:stretch>
          </p:blipFill>
          <p:spPr bwMode="auto">
            <a:xfrm>
              <a:off x="4134383" y="4599940"/>
              <a:ext cx="306000" cy="34091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1" name="Groupe 80">
            <a:extLst>
              <a:ext uri="{FF2B5EF4-FFF2-40B4-BE49-F238E27FC236}">
                <a16:creationId xmlns:a16="http://schemas.microsoft.com/office/drawing/2014/main" id="{B93853BB-59AB-350C-0A0C-93B2C7408DB3}"/>
              </a:ext>
            </a:extLst>
          </p:cNvPr>
          <p:cNvGrpSpPr/>
          <p:nvPr/>
        </p:nvGrpSpPr>
        <p:grpSpPr>
          <a:xfrm>
            <a:off x="4119010" y="6631478"/>
            <a:ext cx="2287097" cy="343317"/>
            <a:chOff x="4134383" y="4597535"/>
            <a:chExt cx="2287097" cy="343317"/>
          </a:xfrm>
        </p:grpSpPr>
        <p:pic>
          <p:nvPicPr>
            <p:cNvPr id="82" name="Image 22" descr="satisfait">
              <a:extLst>
                <a:ext uri="{FF2B5EF4-FFF2-40B4-BE49-F238E27FC236}">
                  <a16:creationId xmlns:a16="http://schemas.microsoft.com/office/drawing/2014/main" id="{11679788-0992-584D-C275-CB94359E41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0961" y="4608128"/>
              <a:ext cx="304244" cy="324000"/>
            </a:xfrm>
            <a:prstGeom prst="rect">
              <a:avLst/>
            </a:prstGeom>
            <a:noFill/>
            <a:extLst>
              <a:ext uri="{909E8E84-426E-40DD-AFC4-6F175D3DCCD1}">
                <a14:hiddenFill xmlns:a14="http://schemas.microsoft.com/office/drawing/2010/main">
                  <a:solidFill>
                    <a:srgbClr val="FFFFFF"/>
                  </a:solidFill>
                </a14:hiddenFill>
              </a:ext>
            </a:extLst>
          </p:spPr>
        </p:pic>
        <p:pic>
          <p:nvPicPr>
            <p:cNvPr id="83" name="Image 23" descr="Peu satisfait">
              <a:extLst>
                <a:ext uri="{FF2B5EF4-FFF2-40B4-BE49-F238E27FC236}">
                  <a16:creationId xmlns:a16="http://schemas.microsoft.com/office/drawing/2014/main" id="{0B04DC15-1E0E-AF39-DA26-8B0FE6401B30}"/>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5140084" y="4600644"/>
              <a:ext cx="306000" cy="333989"/>
            </a:xfrm>
            <a:prstGeom prst="rect">
              <a:avLst/>
            </a:prstGeom>
            <a:noFill/>
            <a:extLst>
              <a:ext uri="{909E8E84-426E-40DD-AFC4-6F175D3DCCD1}">
                <a14:hiddenFill xmlns:a14="http://schemas.microsoft.com/office/drawing/2010/main">
                  <a:solidFill>
                    <a:srgbClr val="FFFFFF"/>
                  </a:solidFill>
                </a14:hiddenFill>
              </a:ext>
            </a:extLst>
          </p:spPr>
        </p:pic>
        <p:pic>
          <p:nvPicPr>
            <p:cNvPr id="84" name="Image 24" descr="Pas satisfait">
              <a:extLst>
                <a:ext uri="{FF2B5EF4-FFF2-40B4-BE49-F238E27FC236}">
                  <a16:creationId xmlns:a16="http://schemas.microsoft.com/office/drawing/2014/main" id="{B74A40F5-3E06-68E7-E83F-72D55A564E84}"/>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5636662" y="4597535"/>
              <a:ext cx="306000" cy="343317"/>
            </a:xfrm>
            <a:prstGeom prst="rect">
              <a:avLst/>
            </a:prstGeom>
            <a:noFill/>
            <a:extLst>
              <a:ext uri="{909E8E84-426E-40DD-AFC4-6F175D3DCCD1}">
                <a14:hiddenFill xmlns:a14="http://schemas.microsoft.com/office/drawing/2010/main">
                  <a:solidFill>
                    <a:srgbClr val="FFFFFF"/>
                  </a:solidFill>
                </a14:hiddenFill>
              </a:ext>
            </a:extLst>
          </p:spPr>
        </p:pic>
        <p:pic>
          <p:nvPicPr>
            <p:cNvPr id="85" name="Graphique 3" descr="Contour de visage nerveux avec un remplissage uni">
              <a:extLst>
                <a:ext uri="{FF2B5EF4-FFF2-40B4-BE49-F238E27FC236}">
                  <a16:creationId xmlns:a16="http://schemas.microsoft.com/office/drawing/2014/main" id="{0DD5067F-9243-35BE-8D5E-25DF7270B92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097480" y="4616852"/>
              <a:ext cx="324000" cy="324000"/>
            </a:xfrm>
            <a:prstGeom prst="rect">
              <a:avLst/>
            </a:prstGeom>
          </p:spPr>
        </p:pic>
        <p:pic>
          <p:nvPicPr>
            <p:cNvPr id="86" name="Image 21" descr="très satisfait">
              <a:extLst>
                <a:ext uri="{FF2B5EF4-FFF2-40B4-BE49-F238E27FC236}">
                  <a16:creationId xmlns:a16="http://schemas.microsoft.com/office/drawing/2014/main" id="{EE279D5B-A4E7-19AF-5E60-1A675551BADE}"/>
                </a:ext>
              </a:extLst>
            </p:cNvPr>
            <p:cNvPicPr>
              <a:picLocks noChangeAspect="1" noChangeArrowheads="1"/>
            </p:cNvPicPr>
            <p:nvPr/>
          </p:nvPicPr>
          <p:blipFill>
            <a:blip r:embed="rId8" cstate="hqprint">
              <a:extLst>
                <a:ext uri="{28A0092B-C50C-407E-A947-70E740481C1C}">
                  <a14:useLocalDpi xmlns:a14="http://schemas.microsoft.com/office/drawing/2010/main" val="0"/>
                </a:ext>
              </a:extLst>
            </a:blip>
            <a:srcRect t="2" b="7269"/>
            <a:stretch>
              <a:fillRect/>
            </a:stretch>
          </p:blipFill>
          <p:spPr bwMode="auto">
            <a:xfrm>
              <a:off x="4134383" y="4599940"/>
              <a:ext cx="306000" cy="34091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6" name="Groupe 15">
            <a:extLst>
              <a:ext uri="{FF2B5EF4-FFF2-40B4-BE49-F238E27FC236}">
                <a16:creationId xmlns:a16="http://schemas.microsoft.com/office/drawing/2014/main" id="{103A9239-FE5C-269E-F2E6-E3CCE8504396}"/>
              </a:ext>
            </a:extLst>
          </p:cNvPr>
          <p:cNvGrpSpPr/>
          <p:nvPr/>
        </p:nvGrpSpPr>
        <p:grpSpPr>
          <a:xfrm>
            <a:off x="4096478" y="3444336"/>
            <a:ext cx="2287097" cy="290881"/>
            <a:chOff x="4134383" y="4597535"/>
            <a:chExt cx="2287097" cy="343317"/>
          </a:xfrm>
        </p:grpSpPr>
        <p:pic>
          <p:nvPicPr>
            <p:cNvPr id="17" name="Image 22" descr="satisfait">
              <a:extLst>
                <a:ext uri="{FF2B5EF4-FFF2-40B4-BE49-F238E27FC236}">
                  <a16:creationId xmlns:a16="http://schemas.microsoft.com/office/drawing/2014/main" id="{03701544-201C-7A17-8B8D-B9295D7C76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0961" y="4608128"/>
              <a:ext cx="304244" cy="324000"/>
            </a:xfrm>
            <a:prstGeom prst="rect">
              <a:avLst/>
            </a:prstGeom>
            <a:noFill/>
            <a:extLst>
              <a:ext uri="{909E8E84-426E-40DD-AFC4-6F175D3DCCD1}">
                <a14:hiddenFill xmlns:a14="http://schemas.microsoft.com/office/drawing/2010/main">
                  <a:solidFill>
                    <a:srgbClr val="FFFFFF"/>
                  </a:solidFill>
                </a14:hiddenFill>
              </a:ext>
            </a:extLst>
          </p:spPr>
        </p:pic>
        <p:pic>
          <p:nvPicPr>
            <p:cNvPr id="19" name="Image 23" descr="Peu satisfait">
              <a:extLst>
                <a:ext uri="{FF2B5EF4-FFF2-40B4-BE49-F238E27FC236}">
                  <a16:creationId xmlns:a16="http://schemas.microsoft.com/office/drawing/2014/main" id="{C6717377-6288-36B7-2E80-639EA6348832}"/>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5140084" y="4600644"/>
              <a:ext cx="306000" cy="333989"/>
            </a:xfrm>
            <a:prstGeom prst="rect">
              <a:avLst/>
            </a:prstGeom>
            <a:noFill/>
            <a:extLst>
              <a:ext uri="{909E8E84-426E-40DD-AFC4-6F175D3DCCD1}">
                <a14:hiddenFill xmlns:a14="http://schemas.microsoft.com/office/drawing/2010/main">
                  <a:solidFill>
                    <a:srgbClr val="FFFFFF"/>
                  </a:solidFill>
                </a14:hiddenFill>
              </a:ext>
            </a:extLst>
          </p:spPr>
        </p:pic>
        <p:pic>
          <p:nvPicPr>
            <p:cNvPr id="22" name="Image 24" descr="Pas satisfait">
              <a:extLst>
                <a:ext uri="{FF2B5EF4-FFF2-40B4-BE49-F238E27FC236}">
                  <a16:creationId xmlns:a16="http://schemas.microsoft.com/office/drawing/2014/main" id="{5A80328F-AD99-DFDD-9133-6B31622A9FE3}"/>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5636662" y="4597535"/>
              <a:ext cx="306000" cy="343317"/>
            </a:xfrm>
            <a:prstGeom prst="rect">
              <a:avLst/>
            </a:prstGeom>
            <a:noFill/>
            <a:extLst>
              <a:ext uri="{909E8E84-426E-40DD-AFC4-6F175D3DCCD1}">
                <a14:hiddenFill xmlns:a14="http://schemas.microsoft.com/office/drawing/2010/main">
                  <a:solidFill>
                    <a:srgbClr val="FFFFFF"/>
                  </a:solidFill>
                </a14:hiddenFill>
              </a:ext>
            </a:extLst>
          </p:spPr>
        </p:pic>
        <p:pic>
          <p:nvPicPr>
            <p:cNvPr id="23" name="Graphique 3" descr="Contour de visage nerveux avec un remplissage uni">
              <a:extLst>
                <a:ext uri="{FF2B5EF4-FFF2-40B4-BE49-F238E27FC236}">
                  <a16:creationId xmlns:a16="http://schemas.microsoft.com/office/drawing/2014/main" id="{D0D43D9D-690A-B635-8C46-FE4E9DD9B25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097480" y="4616852"/>
              <a:ext cx="324000" cy="324000"/>
            </a:xfrm>
            <a:prstGeom prst="rect">
              <a:avLst/>
            </a:prstGeom>
          </p:spPr>
        </p:pic>
        <p:pic>
          <p:nvPicPr>
            <p:cNvPr id="24" name="Image 21" descr="très satisfait">
              <a:extLst>
                <a:ext uri="{FF2B5EF4-FFF2-40B4-BE49-F238E27FC236}">
                  <a16:creationId xmlns:a16="http://schemas.microsoft.com/office/drawing/2014/main" id="{74ED8443-04DC-BA03-2182-7A4E26B26754}"/>
                </a:ext>
              </a:extLst>
            </p:cNvPr>
            <p:cNvPicPr>
              <a:picLocks noChangeAspect="1" noChangeArrowheads="1"/>
            </p:cNvPicPr>
            <p:nvPr/>
          </p:nvPicPr>
          <p:blipFill>
            <a:blip r:embed="rId8" cstate="hqprint">
              <a:extLst>
                <a:ext uri="{28A0092B-C50C-407E-A947-70E740481C1C}">
                  <a14:useLocalDpi xmlns:a14="http://schemas.microsoft.com/office/drawing/2010/main" val="0"/>
                </a:ext>
              </a:extLst>
            </a:blip>
            <a:srcRect t="2" b="7269"/>
            <a:stretch>
              <a:fillRect/>
            </a:stretch>
          </p:blipFill>
          <p:spPr bwMode="auto">
            <a:xfrm>
              <a:off x="4134383" y="4599940"/>
              <a:ext cx="306000" cy="34091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5" name="Groupe 24">
            <a:extLst>
              <a:ext uri="{FF2B5EF4-FFF2-40B4-BE49-F238E27FC236}">
                <a16:creationId xmlns:a16="http://schemas.microsoft.com/office/drawing/2014/main" id="{24541840-FAAE-963B-AF90-D93ED5C4FB78}"/>
              </a:ext>
            </a:extLst>
          </p:cNvPr>
          <p:cNvGrpSpPr/>
          <p:nvPr/>
        </p:nvGrpSpPr>
        <p:grpSpPr>
          <a:xfrm>
            <a:off x="4121819" y="5842450"/>
            <a:ext cx="2287097" cy="343317"/>
            <a:chOff x="4134383" y="4597535"/>
            <a:chExt cx="2287097" cy="343317"/>
          </a:xfrm>
        </p:grpSpPr>
        <p:pic>
          <p:nvPicPr>
            <p:cNvPr id="26" name="Image 22" descr="satisfait">
              <a:extLst>
                <a:ext uri="{FF2B5EF4-FFF2-40B4-BE49-F238E27FC236}">
                  <a16:creationId xmlns:a16="http://schemas.microsoft.com/office/drawing/2014/main" id="{BA1D98BC-9277-C75D-CE23-763F8E9A74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0961" y="4608128"/>
              <a:ext cx="304244" cy="324000"/>
            </a:xfrm>
            <a:prstGeom prst="rect">
              <a:avLst/>
            </a:prstGeom>
            <a:noFill/>
            <a:extLst>
              <a:ext uri="{909E8E84-426E-40DD-AFC4-6F175D3DCCD1}">
                <a14:hiddenFill xmlns:a14="http://schemas.microsoft.com/office/drawing/2010/main">
                  <a:solidFill>
                    <a:srgbClr val="FFFFFF"/>
                  </a:solidFill>
                </a14:hiddenFill>
              </a:ext>
            </a:extLst>
          </p:spPr>
        </p:pic>
        <p:pic>
          <p:nvPicPr>
            <p:cNvPr id="27" name="Image 23" descr="Peu satisfait">
              <a:extLst>
                <a:ext uri="{FF2B5EF4-FFF2-40B4-BE49-F238E27FC236}">
                  <a16:creationId xmlns:a16="http://schemas.microsoft.com/office/drawing/2014/main" id="{F2D49B8E-2DC1-9569-4BB1-F0F1365F046A}"/>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5140084" y="4600644"/>
              <a:ext cx="306000" cy="333989"/>
            </a:xfrm>
            <a:prstGeom prst="rect">
              <a:avLst/>
            </a:prstGeom>
            <a:noFill/>
            <a:extLst>
              <a:ext uri="{909E8E84-426E-40DD-AFC4-6F175D3DCCD1}">
                <a14:hiddenFill xmlns:a14="http://schemas.microsoft.com/office/drawing/2010/main">
                  <a:solidFill>
                    <a:srgbClr val="FFFFFF"/>
                  </a:solidFill>
                </a14:hiddenFill>
              </a:ext>
            </a:extLst>
          </p:spPr>
        </p:pic>
        <p:pic>
          <p:nvPicPr>
            <p:cNvPr id="28" name="Image 24" descr="Pas satisfait">
              <a:extLst>
                <a:ext uri="{FF2B5EF4-FFF2-40B4-BE49-F238E27FC236}">
                  <a16:creationId xmlns:a16="http://schemas.microsoft.com/office/drawing/2014/main" id="{F1FF9448-8F0C-DA3B-DD5D-656336C978F8}"/>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5636662" y="4597535"/>
              <a:ext cx="306000" cy="343317"/>
            </a:xfrm>
            <a:prstGeom prst="rect">
              <a:avLst/>
            </a:prstGeom>
            <a:noFill/>
            <a:extLst>
              <a:ext uri="{909E8E84-426E-40DD-AFC4-6F175D3DCCD1}">
                <a14:hiddenFill xmlns:a14="http://schemas.microsoft.com/office/drawing/2010/main">
                  <a:solidFill>
                    <a:srgbClr val="FFFFFF"/>
                  </a:solidFill>
                </a14:hiddenFill>
              </a:ext>
            </a:extLst>
          </p:spPr>
        </p:pic>
        <p:pic>
          <p:nvPicPr>
            <p:cNvPr id="29" name="Graphique 3" descr="Contour de visage nerveux avec un remplissage uni">
              <a:extLst>
                <a:ext uri="{FF2B5EF4-FFF2-40B4-BE49-F238E27FC236}">
                  <a16:creationId xmlns:a16="http://schemas.microsoft.com/office/drawing/2014/main" id="{913CD81E-1E80-F42D-4461-7A5EECD04B2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097480" y="4616852"/>
              <a:ext cx="324000" cy="324000"/>
            </a:xfrm>
            <a:prstGeom prst="rect">
              <a:avLst/>
            </a:prstGeom>
          </p:spPr>
        </p:pic>
        <p:pic>
          <p:nvPicPr>
            <p:cNvPr id="30" name="Image 21" descr="très satisfait">
              <a:extLst>
                <a:ext uri="{FF2B5EF4-FFF2-40B4-BE49-F238E27FC236}">
                  <a16:creationId xmlns:a16="http://schemas.microsoft.com/office/drawing/2014/main" id="{43E1BE1A-CE23-253E-7738-6B5AF8371830}"/>
                </a:ext>
              </a:extLst>
            </p:cNvPr>
            <p:cNvPicPr>
              <a:picLocks noChangeAspect="1" noChangeArrowheads="1"/>
            </p:cNvPicPr>
            <p:nvPr/>
          </p:nvPicPr>
          <p:blipFill>
            <a:blip r:embed="rId8" cstate="hqprint">
              <a:extLst>
                <a:ext uri="{28A0092B-C50C-407E-A947-70E740481C1C}">
                  <a14:useLocalDpi xmlns:a14="http://schemas.microsoft.com/office/drawing/2010/main" val="0"/>
                </a:ext>
              </a:extLst>
            </a:blip>
            <a:srcRect t="2" b="7269"/>
            <a:stretch>
              <a:fillRect/>
            </a:stretch>
          </p:blipFill>
          <p:spPr bwMode="auto">
            <a:xfrm>
              <a:off x="4134383" y="4599940"/>
              <a:ext cx="306000" cy="34091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1" name="Groupe 30">
            <a:extLst>
              <a:ext uri="{FF2B5EF4-FFF2-40B4-BE49-F238E27FC236}">
                <a16:creationId xmlns:a16="http://schemas.microsoft.com/office/drawing/2014/main" id="{7E2770D1-6A0D-74A1-3317-6F3A7384B45B}"/>
              </a:ext>
            </a:extLst>
          </p:cNvPr>
          <p:cNvGrpSpPr/>
          <p:nvPr/>
        </p:nvGrpSpPr>
        <p:grpSpPr>
          <a:xfrm>
            <a:off x="4121819" y="6251736"/>
            <a:ext cx="2287097" cy="343317"/>
            <a:chOff x="4134383" y="4597535"/>
            <a:chExt cx="2287097" cy="343317"/>
          </a:xfrm>
        </p:grpSpPr>
        <p:pic>
          <p:nvPicPr>
            <p:cNvPr id="32" name="Image 22" descr="satisfait">
              <a:extLst>
                <a:ext uri="{FF2B5EF4-FFF2-40B4-BE49-F238E27FC236}">
                  <a16:creationId xmlns:a16="http://schemas.microsoft.com/office/drawing/2014/main" id="{98CD6567-1514-1255-3742-118C52F195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0961" y="4608128"/>
              <a:ext cx="304244" cy="324000"/>
            </a:xfrm>
            <a:prstGeom prst="rect">
              <a:avLst/>
            </a:prstGeom>
            <a:noFill/>
            <a:extLst>
              <a:ext uri="{909E8E84-426E-40DD-AFC4-6F175D3DCCD1}">
                <a14:hiddenFill xmlns:a14="http://schemas.microsoft.com/office/drawing/2010/main">
                  <a:solidFill>
                    <a:srgbClr val="FFFFFF"/>
                  </a:solidFill>
                </a14:hiddenFill>
              </a:ext>
            </a:extLst>
          </p:spPr>
        </p:pic>
        <p:pic>
          <p:nvPicPr>
            <p:cNvPr id="33" name="Image 23" descr="Peu satisfait">
              <a:extLst>
                <a:ext uri="{FF2B5EF4-FFF2-40B4-BE49-F238E27FC236}">
                  <a16:creationId xmlns:a16="http://schemas.microsoft.com/office/drawing/2014/main" id="{F3562EC1-5953-39FA-F6F2-7B785115EB7C}"/>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5140084" y="4600644"/>
              <a:ext cx="306000" cy="333989"/>
            </a:xfrm>
            <a:prstGeom prst="rect">
              <a:avLst/>
            </a:prstGeom>
            <a:noFill/>
            <a:extLst>
              <a:ext uri="{909E8E84-426E-40DD-AFC4-6F175D3DCCD1}">
                <a14:hiddenFill xmlns:a14="http://schemas.microsoft.com/office/drawing/2010/main">
                  <a:solidFill>
                    <a:srgbClr val="FFFFFF"/>
                  </a:solidFill>
                </a14:hiddenFill>
              </a:ext>
            </a:extLst>
          </p:spPr>
        </p:pic>
        <p:pic>
          <p:nvPicPr>
            <p:cNvPr id="34" name="Image 24" descr="Pas satisfait">
              <a:extLst>
                <a:ext uri="{FF2B5EF4-FFF2-40B4-BE49-F238E27FC236}">
                  <a16:creationId xmlns:a16="http://schemas.microsoft.com/office/drawing/2014/main" id="{1D1790E1-82B2-1091-42AA-BE4ABBB8C896}"/>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5636662" y="4597535"/>
              <a:ext cx="306000" cy="343317"/>
            </a:xfrm>
            <a:prstGeom prst="rect">
              <a:avLst/>
            </a:prstGeom>
            <a:noFill/>
            <a:extLst>
              <a:ext uri="{909E8E84-426E-40DD-AFC4-6F175D3DCCD1}">
                <a14:hiddenFill xmlns:a14="http://schemas.microsoft.com/office/drawing/2010/main">
                  <a:solidFill>
                    <a:srgbClr val="FFFFFF"/>
                  </a:solidFill>
                </a14:hiddenFill>
              </a:ext>
            </a:extLst>
          </p:spPr>
        </p:pic>
        <p:pic>
          <p:nvPicPr>
            <p:cNvPr id="35" name="Graphique 3" descr="Contour de visage nerveux avec un remplissage uni">
              <a:extLst>
                <a:ext uri="{FF2B5EF4-FFF2-40B4-BE49-F238E27FC236}">
                  <a16:creationId xmlns:a16="http://schemas.microsoft.com/office/drawing/2014/main" id="{157472EF-DE94-AB05-203B-0E858A3238D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097480" y="4616852"/>
              <a:ext cx="324000" cy="324000"/>
            </a:xfrm>
            <a:prstGeom prst="rect">
              <a:avLst/>
            </a:prstGeom>
          </p:spPr>
        </p:pic>
        <p:pic>
          <p:nvPicPr>
            <p:cNvPr id="36" name="Image 21" descr="très satisfait">
              <a:extLst>
                <a:ext uri="{FF2B5EF4-FFF2-40B4-BE49-F238E27FC236}">
                  <a16:creationId xmlns:a16="http://schemas.microsoft.com/office/drawing/2014/main" id="{6520DAD4-052C-6756-01A4-4572C1DBCDE8}"/>
                </a:ext>
              </a:extLst>
            </p:cNvPr>
            <p:cNvPicPr>
              <a:picLocks noChangeAspect="1" noChangeArrowheads="1"/>
            </p:cNvPicPr>
            <p:nvPr/>
          </p:nvPicPr>
          <p:blipFill>
            <a:blip r:embed="rId8" cstate="hqprint">
              <a:extLst>
                <a:ext uri="{28A0092B-C50C-407E-A947-70E740481C1C}">
                  <a14:useLocalDpi xmlns:a14="http://schemas.microsoft.com/office/drawing/2010/main" val="0"/>
                </a:ext>
              </a:extLst>
            </a:blip>
            <a:srcRect t="2" b="7269"/>
            <a:stretch>
              <a:fillRect/>
            </a:stretch>
          </p:blipFill>
          <p:spPr bwMode="auto">
            <a:xfrm>
              <a:off x="4134383" y="4599940"/>
              <a:ext cx="306000" cy="340912"/>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Rectangle 8">
            <a:extLst>
              <a:ext uri="{FF2B5EF4-FFF2-40B4-BE49-F238E27FC236}">
                <a16:creationId xmlns:a16="http://schemas.microsoft.com/office/drawing/2014/main" id="{D2D558A4-B327-DFEA-5543-A9333E8C3043}"/>
              </a:ext>
            </a:extLst>
          </p:cNvPr>
          <p:cNvSpPr>
            <a:spLocks noChangeArrowheads="1"/>
          </p:cNvSpPr>
          <p:nvPr/>
        </p:nvSpPr>
        <p:spPr bwMode="auto">
          <a:xfrm>
            <a:off x="0" y="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48" name="Rectangle 9">
            <a:extLst>
              <a:ext uri="{FF2B5EF4-FFF2-40B4-BE49-F238E27FC236}">
                <a16:creationId xmlns:a16="http://schemas.microsoft.com/office/drawing/2014/main" id="{740964BC-130B-6F14-21F3-A8547C861CD0}"/>
              </a:ext>
            </a:extLst>
          </p:cNvPr>
          <p:cNvSpPr>
            <a:spLocks noChangeArrowheads="1"/>
          </p:cNvSpPr>
          <p:nvPr/>
        </p:nvSpPr>
        <p:spPr bwMode="auto">
          <a:xfrm>
            <a:off x="0" y="457200"/>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100" b="0" i="0" u="none" strike="noStrike" cap="none" normalizeH="0" baseline="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Elaboré avec la participation de :  </a:t>
            </a:r>
            <a:endParaRPr kumimoji="0" lang="fr-FR" altLang="fr-FR" sz="1800" b="0" i="0" u="none" strike="noStrike" cap="none" normalizeH="0" baseline="0">
              <a:ln>
                <a:noFill/>
              </a:ln>
              <a:solidFill>
                <a:schemeClr val="tx1"/>
              </a:solidFill>
              <a:effectLst/>
              <a:latin typeface="Arial" panose="020B0604020202020204" pitchFamily="34" charset="0"/>
            </a:endParaRPr>
          </a:p>
        </p:txBody>
      </p:sp>
      <p:sp>
        <p:nvSpPr>
          <p:cNvPr id="9" name="ZoneTexte 8">
            <a:extLst>
              <a:ext uri="{FF2B5EF4-FFF2-40B4-BE49-F238E27FC236}">
                <a16:creationId xmlns:a16="http://schemas.microsoft.com/office/drawing/2014/main" id="{32AD97FA-E03F-269D-BA3D-DA92CCB964D7}"/>
              </a:ext>
            </a:extLst>
          </p:cNvPr>
          <p:cNvSpPr txBox="1"/>
          <p:nvPr/>
        </p:nvSpPr>
        <p:spPr>
          <a:xfrm>
            <a:off x="5990153" y="9634974"/>
            <a:ext cx="867847" cy="215444"/>
          </a:xfrm>
          <a:prstGeom prst="rect">
            <a:avLst/>
          </a:prstGeom>
          <a:noFill/>
        </p:spPr>
        <p:txBody>
          <a:bodyPr wrap="square" rtlCol="0">
            <a:spAutoFit/>
          </a:bodyPr>
          <a:lstStyle/>
          <a:p>
            <a:r>
              <a:rPr lang="fr-FR" sz="800" dirty="0"/>
              <a:t>Janvier 2025</a:t>
            </a:r>
          </a:p>
        </p:txBody>
      </p:sp>
      <p:pic>
        <p:nvPicPr>
          <p:cNvPr id="10" name="Image 9">
            <a:extLst>
              <a:ext uri="{FF2B5EF4-FFF2-40B4-BE49-F238E27FC236}">
                <a16:creationId xmlns:a16="http://schemas.microsoft.com/office/drawing/2014/main" id="{CA369D6D-C4D7-1366-8B4A-5879DB2E4CEB}"/>
              </a:ext>
            </a:extLst>
          </p:cNvPr>
          <p:cNvPicPr>
            <a:picLocks noChangeAspect="1"/>
          </p:cNvPicPr>
          <p:nvPr/>
        </p:nvPicPr>
        <p:blipFill>
          <a:blip r:embed="rId9"/>
          <a:stretch>
            <a:fillRect/>
          </a:stretch>
        </p:blipFill>
        <p:spPr>
          <a:xfrm>
            <a:off x="382424" y="9571326"/>
            <a:ext cx="5048287" cy="314327"/>
          </a:xfrm>
          <a:prstGeom prst="rect">
            <a:avLst/>
          </a:prstGeom>
        </p:spPr>
      </p:pic>
    </p:spTree>
    <p:extLst>
      <p:ext uri="{BB962C8B-B14F-4D97-AF65-F5344CB8AC3E}">
        <p14:creationId xmlns:p14="http://schemas.microsoft.com/office/powerpoint/2010/main" val="3111901105"/>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8"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AFA70810-D269-4369-AEBE-EC205CB2BBCD}">
  <we:reference id="wa200005566" version="3.0.0.2" store="fr-FR" storeType="OMEX"/>
  <we:alternateReferences>
    <we:reference id="wa200005566" version="3.0.0.2" store="wa200005566"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0685EFBD7D2484FB33047B6C1DB947B" ma:contentTypeVersion="13" ma:contentTypeDescription="Crée un document." ma:contentTypeScope="" ma:versionID="819d80bdd6e18beb7f9eb674c7a44d93">
  <xsd:schema xmlns:xsd="http://www.w3.org/2001/XMLSchema" xmlns:xs="http://www.w3.org/2001/XMLSchema" xmlns:p="http://schemas.microsoft.com/office/2006/metadata/properties" xmlns:ns2="c83ecc78-3fa2-451e-8665-0ddea08d2bcf" xmlns:ns3="65104fe5-bdb5-44b2-89e0-446ad8df4a9a" targetNamespace="http://schemas.microsoft.com/office/2006/metadata/properties" ma:root="true" ma:fieldsID="7d4847acb730f39c1927840726b9895e" ns2:_="" ns3:_="">
    <xsd:import namespace="c83ecc78-3fa2-451e-8665-0ddea08d2bcf"/>
    <xsd:import namespace="65104fe5-bdb5-44b2-89e0-446ad8df4a9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3ecc78-3fa2-451e-8665-0ddea08d2bc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Balises d’images" ma:readOnly="false" ma:fieldId="{5cf76f15-5ced-4ddc-b409-7134ff3c332f}" ma:taxonomyMulti="true" ma:sspId="20560406-a939-4e2f-9bf1-8e7b728317af"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5104fe5-bdb5-44b2-89e0-446ad8df4a9a"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e9c79bdf-7c4c-4db1-b0c3-cb62e648c930}" ma:internalName="TaxCatchAll" ma:showField="CatchAllData" ma:web="65104fe5-bdb5-44b2-89e0-446ad8df4a9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c83ecc78-3fa2-451e-8665-0ddea08d2bcf">
      <Terms xmlns="http://schemas.microsoft.com/office/infopath/2007/PartnerControls"/>
    </lcf76f155ced4ddcb4097134ff3c332f>
    <TaxCatchAll xmlns="65104fe5-bdb5-44b2-89e0-446ad8df4a9a"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381F205-DA50-4B9F-B5BF-AE0025150C5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83ecc78-3fa2-451e-8665-0ddea08d2bcf"/>
    <ds:schemaRef ds:uri="65104fe5-bdb5-44b2-89e0-446ad8df4a9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4483788-3285-4FD5-8D9C-92363F6484B1}">
  <ds:schemaRefs>
    <ds:schemaRef ds:uri="http://schemas.microsoft.com/office/2006/metadata/properties"/>
    <ds:schemaRef ds:uri="http://schemas.microsoft.com/office/infopath/2007/PartnerControls"/>
    <ds:schemaRef ds:uri="c83ecc78-3fa2-451e-8665-0ddea08d2bcf"/>
    <ds:schemaRef ds:uri="65104fe5-bdb5-44b2-89e0-446ad8df4a9a"/>
  </ds:schemaRefs>
</ds:datastoreItem>
</file>

<file path=customXml/itemProps3.xml><?xml version="1.0" encoding="utf-8"?>
<ds:datastoreItem xmlns:ds="http://schemas.openxmlformats.org/officeDocument/2006/customXml" ds:itemID="{66BD9C73-4FCC-47C9-B022-A0AEFC601B6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 2013 - 2022</Template>
  <TotalTime>0</TotalTime>
  <Words>360</Words>
  <Application>Microsoft Office PowerPoint</Application>
  <PresentationFormat>Format A4 (210 x 297 mm)</PresentationFormat>
  <Paragraphs>60</Paragraphs>
  <Slides>1</Slides>
  <Notes>0</Notes>
  <HiddenSlides>0</HiddenSlides>
  <MMClips>0</MMClips>
  <ScaleCrop>false</ScaleCrop>
  <HeadingPairs>
    <vt:vector size="6" baseType="variant">
      <vt:variant>
        <vt:lpstr>Polices utilisées</vt:lpstr>
      </vt:variant>
      <vt:variant>
        <vt:i4>10</vt:i4>
      </vt:variant>
      <vt:variant>
        <vt:lpstr>Thème</vt:lpstr>
      </vt:variant>
      <vt:variant>
        <vt:i4>1</vt:i4>
      </vt:variant>
      <vt:variant>
        <vt:lpstr>Titres des diapositives</vt:lpstr>
      </vt:variant>
      <vt:variant>
        <vt:i4>1</vt:i4>
      </vt:variant>
    </vt:vector>
  </HeadingPairs>
  <TitlesOfParts>
    <vt:vector size="12" baseType="lpstr">
      <vt:lpstr>Calibri Light</vt:lpstr>
      <vt:lpstr>Cavolini</vt:lpstr>
      <vt:lpstr>Arial</vt:lpstr>
      <vt:lpstr>Times New Roman</vt:lpstr>
      <vt:lpstr>Comic Sans MS</vt:lpstr>
      <vt:lpstr>Georgia</vt:lpstr>
      <vt:lpstr>Calibri</vt:lpstr>
      <vt:lpstr>Red Hat Display Bold</vt:lpstr>
      <vt:lpstr>Aptos</vt:lpstr>
      <vt:lpstr>Klee One</vt:lpstr>
      <vt:lpstr>Thème Office</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Rémi WINDECK</dc:creator>
  <cp:lastModifiedBy>Isabelle TANGRE</cp:lastModifiedBy>
  <cp:revision>79</cp:revision>
  <cp:lastPrinted>2024-10-01T07:52:16Z</cp:lastPrinted>
  <dcterms:created xsi:type="dcterms:W3CDTF">2023-07-06T10:37:24Z</dcterms:created>
  <dcterms:modified xsi:type="dcterms:W3CDTF">2025-03-27T09:13:56Z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0x01010070685EFBD7D2484FB33047B6C1DB947B</vt:lpwstr>
  </property>
  <property fmtid="{D5CDD505-2E9C-101B-9397-08002B2CF9AE}" pid="3" name="MediaServiceImageTags">
    <vt:lpwstr/>
  </property>
</Properties>
</file>