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73" r:id="rId4"/>
  </p:sldMasterIdLst>
  <p:notesMasterIdLst>
    <p:notesMasterId r:id="rId6"/>
  </p:notesMasterIdLst>
  <p:handoutMasterIdLst>
    <p:handoutMasterId r:id="rId7"/>
  </p:handoutMasterIdLst>
  <p:sldIdLst>
    <p:sldId id="265" r:id="rId5"/>
  </p:sldIdLst>
  <p:sldSz cx="6858000" cy="9906000" type="A4"/>
  <p:notesSz cx="6797675" cy="9926638"/>
  <p:embeddedFontLst>
    <p:embeddedFont>
      <p:font typeface="Cavolini" panose="03000502040302020204" pitchFamily="66" charset="0"/>
      <p:regular r:id="rId8"/>
      <p:bold r:id="rId9"/>
      <p:italic r:id="rId10"/>
      <p:bold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Klee One" pitchFamily="2" charset="-128"/>
      <p:regular r:id="rId20"/>
    </p:embeddedFont>
    <p:embeddedFont>
      <p:font typeface="Red Hat Display Bold" panose="020B0604020202020204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FB7A7-8E08-4BC0-A374-F18F4F9F3F73}" v="1" dt="2025-03-27T09:14:28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2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43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TANGRE" userId="74a75e09-f5a3-4bed-a685-a94344b797ea" providerId="ADAL" clId="{F4CFB7A7-8E08-4BC0-A374-F18F4F9F3F73}"/>
    <pc:docChg chg="custSel modSld">
      <pc:chgData name="Isabelle TANGRE" userId="74a75e09-f5a3-4bed-a685-a94344b797ea" providerId="ADAL" clId="{F4CFB7A7-8E08-4BC0-A374-F18F4F9F3F73}" dt="2025-03-27T09:14:32.437" v="2" actId="1076"/>
      <pc:docMkLst>
        <pc:docMk/>
      </pc:docMkLst>
      <pc:sldChg chg="addSp delSp modSp mod">
        <pc:chgData name="Isabelle TANGRE" userId="74a75e09-f5a3-4bed-a685-a94344b797ea" providerId="ADAL" clId="{F4CFB7A7-8E08-4BC0-A374-F18F4F9F3F73}" dt="2025-03-27T09:14:32.437" v="2" actId="1076"/>
        <pc:sldMkLst>
          <pc:docMk/>
          <pc:sldMk cId="2802270608" sldId="265"/>
        </pc:sldMkLst>
        <pc:picChg chg="del">
          <ac:chgData name="Isabelle TANGRE" userId="74a75e09-f5a3-4bed-a685-a94344b797ea" providerId="ADAL" clId="{F4CFB7A7-8E08-4BC0-A374-F18F4F9F3F73}" dt="2025-03-27T09:14:27.099" v="0" actId="478"/>
          <ac:picMkLst>
            <pc:docMk/>
            <pc:sldMk cId="2802270608" sldId="265"/>
            <ac:picMk id="6" creationId="{6F710477-F1CB-1A3A-ACB5-F053C494D824}"/>
          </ac:picMkLst>
        </pc:picChg>
        <pc:picChg chg="add mod">
          <ac:chgData name="Isabelle TANGRE" userId="74a75e09-f5a3-4bed-a685-a94344b797ea" providerId="ADAL" clId="{F4CFB7A7-8E08-4BC0-A374-F18F4F9F3F73}" dt="2025-03-27T09:14:32.437" v="2" actId="1076"/>
          <ac:picMkLst>
            <pc:docMk/>
            <pc:sldMk cId="2802270608" sldId="265"/>
            <ac:picMk id="9" creationId="{CA369D6D-C4D7-1366-8B4A-5879DB2E4CEB}"/>
          </ac:picMkLst>
        </pc:picChg>
      </pc:sldChg>
    </pc:docChg>
  </pc:docChgLst>
  <pc:docChgLst>
    <pc:chgData name="Isabelle TANGRE" userId="74a75e09-f5a3-4bed-a685-a94344b797ea" providerId="ADAL" clId="{93AB551D-A43B-4FC0-BC37-064BF489F706}"/>
    <pc:docChg chg="addSld delSld modSld">
      <pc:chgData name="Isabelle TANGRE" userId="74a75e09-f5a3-4bed-a685-a94344b797ea" providerId="ADAL" clId="{93AB551D-A43B-4FC0-BC37-064BF489F706}" dt="2025-01-23T10:00:52.132" v="32" actId="2696"/>
      <pc:docMkLst>
        <pc:docMk/>
      </pc:docMkLst>
      <pc:sldChg chg="del">
        <pc:chgData name="Isabelle TANGRE" userId="74a75e09-f5a3-4bed-a685-a94344b797ea" providerId="ADAL" clId="{93AB551D-A43B-4FC0-BC37-064BF489F706}" dt="2025-01-23T09:54:06.455" v="0" actId="2696"/>
        <pc:sldMkLst>
          <pc:docMk/>
          <pc:sldMk cId="1073885537" sldId="261"/>
        </pc:sldMkLst>
      </pc:sldChg>
      <pc:sldChg chg="del">
        <pc:chgData name="Isabelle TANGRE" userId="74a75e09-f5a3-4bed-a685-a94344b797ea" providerId="ADAL" clId="{93AB551D-A43B-4FC0-BC37-064BF489F706}" dt="2025-01-23T09:54:08.061" v="1" actId="2696"/>
        <pc:sldMkLst>
          <pc:docMk/>
          <pc:sldMk cId="968791814" sldId="263"/>
        </pc:sldMkLst>
      </pc:sldChg>
      <pc:sldChg chg="add del setBg">
        <pc:chgData name="Isabelle TANGRE" userId="74a75e09-f5a3-4bed-a685-a94344b797ea" providerId="ADAL" clId="{93AB551D-A43B-4FC0-BC37-064BF489F706}" dt="2025-01-23T09:54:13.900" v="3"/>
        <pc:sldMkLst>
          <pc:docMk/>
          <pc:sldMk cId="1625857682" sldId="263"/>
        </pc:sldMkLst>
      </pc:sldChg>
      <pc:sldChg chg="add del setBg">
        <pc:chgData name="Isabelle TANGRE" userId="74a75e09-f5a3-4bed-a685-a94344b797ea" providerId="ADAL" clId="{93AB551D-A43B-4FC0-BC37-064BF489F706}" dt="2025-01-23T09:54:21.036" v="5"/>
        <pc:sldMkLst>
          <pc:docMk/>
          <pc:sldMk cId="1973173035" sldId="263"/>
        </pc:sldMkLst>
      </pc:sldChg>
      <pc:sldChg chg="addSp modSp">
        <pc:chgData name="Isabelle TANGRE" userId="74a75e09-f5a3-4bed-a685-a94344b797ea" providerId="ADAL" clId="{93AB551D-A43B-4FC0-BC37-064BF489F706}" dt="2025-01-23T09:55:13.865" v="26"/>
        <pc:sldMkLst>
          <pc:docMk/>
          <pc:sldMk cId="2802270608" sldId="265"/>
        </pc:sldMkLst>
        <pc:spChg chg="add mod">
          <ac:chgData name="Isabelle TANGRE" userId="74a75e09-f5a3-4bed-a685-a94344b797ea" providerId="ADAL" clId="{93AB551D-A43B-4FC0-BC37-064BF489F706}" dt="2025-01-23T09:55:13.865" v="26"/>
          <ac:spMkLst>
            <pc:docMk/>
            <pc:sldMk cId="2802270608" sldId="265"/>
            <ac:spMk id="7" creationId="{D37F1262-CB64-F7B6-F2EC-F434C32509F7}"/>
          </ac:spMkLst>
        </pc:spChg>
      </pc:sldChg>
      <pc:sldChg chg="addSp modSp del">
        <pc:chgData name="Isabelle TANGRE" userId="74a75e09-f5a3-4bed-a685-a94344b797ea" providerId="ADAL" clId="{93AB551D-A43B-4FC0-BC37-064BF489F706}" dt="2025-01-23T10:00:51.399" v="31" actId="2696"/>
        <pc:sldMkLst>
          <pc:docMk/>
          <pc:sldMk cId="3111901105" sldId="266"/>
        </pc:sldMkLst>
      </pc:sldChg>
      <pc:sldChg chg="addSp modSp del">
        <pc:chgData name="Isabelle TANGRE" userId="74a75e09-f5a3-4bed-a685-a94344b797ea" providerId="ADAL" clId="{93AB551D-A43B-4FC0-BC37-064BF489F706}" dt="2025-01-23T10:00:50.091" v="29" actId="2696"/>
        <pc:sldMkLst>
          <pc:docMk/>
          <pc:sldMk cId="2880057968" sldId="268"/>
        </pc:sldMkLst>
      </pc:sldChg>
      <pc:sldChg chg="addSp modSp del mod">
        <pc:chgData name="Isabelle TANGRE" userId="74a75e09-f5a3-4bed-a685-a94344b797ea" providerId="ADAL" clId="{93AB551D-A43B-4FC0-BC37-064BF489F706}" dt="2025-01-23T10:00:50.800" v="30" actId="2696"/>
        <pc:sldMkLst>
          <pc:docMk/>
          <pc:sldMk cId="847703669" sldId="269"/>
        </pc:sldMkLst>
      </pc:sldChg>
      <pc:sldChg chg="addSp modSp del">
        <pc:chgData name="Isabelle TANGRE" userId="74a75e09-f5a3-4bed-a685-a94344b797ea" providerId="ADAL" clId="{93AB551D-A43B-4FC0-BC37-064BF489F706}" dt="2025-01-23T10:00:52.132" v="32" actId="2696"/>
        <pc:sldMkLst>
          <pc:docMk/>
          <pc:sldMk cId="1337097276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17">
            <a:extLst>
              <a:ext uri="{FF2B5EF4-FFF2-40B4-BE49-F238E27FC236}">
                <a16:creationId xmlns:a16="http://schemas.microsoft.com/office/drawing/2014/main" id="{3B669CA0-5807-3C79-A5BC-1C1BEC941F8A}"/>
              </a:ext>
            </a:extLst>
          </p:cNvPr>
          <p:cNvSpPr/>
          <p:nvPr/>
        </p:nvSpPr>
        <p:spPr>
          <a:xfrm>
            <a:off x="285332" y="3276896"/>
            <a:ext cx="6222912" cy="3995913"/>
          </a:xfrm>
          <a:prstGeom prst="roundRect">
            <a:avLst>
              <a:gd name="adj" fmla="val 111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fr-FR" sz="1050" dirty="0">
                <a:latin typeface="Klee One" panose="020B0604020202020204" charset="-128"/>
                <a:ea typeface="Klee One" panose="020B0604020202020204" charset="-128"/>
                <a:cs typeface="Klee One" panose="020B0604020202020204" charset="-128"/>
              </a:rPr>
              <a:t>                           </a:t>
            </a:r>
            <a:endParaRPr lang="fr-FR" sz="800" dirty="0">
              <a:latin typeface="Klee One" panose="020B0604020202020204" charset="-128"/>
              <a:ea typeface="Klee One" panose="020B0604020202020204" charset="-128"/>
              <a:cs typeface="Klee One" panose="020B0604020202020204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135400" y="417102"/>
            <a:ext cx="6581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Recueil de la satisfaction de la personne accompagnée</a:t>
            </a:r>
          </a:p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Projet personnalisé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291664" y="894215"/>
            <a:ext cx="6230910" cy="1032135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Votre avis compte !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de prendre quelques instants pour répondre à ce questionnaire, il nous permettra d’améliorer nos pratiques.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Vos réponses seront traitées de façon anonyme.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Vous pouvez demander à être aidé par une personne de votre choix pour remplir ce questionnaire.</a:t>
            </a:r>
          </a:p>
        </p:txBody>
      </p:sp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71070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C1DF52-04A7-2C82-58BC-E133311A7DEA}"/>
              </a:ext>
            </a:extLst>
          </p:cNvPr>
          <p:cNvSpPr/>
          <p:nvPr/>
        </p:nvSpPr>
        <p:spPr>
          <a:xfrm>
            <a:off x="299662" y="7375693"/>
            <a:ext cx="6222912" cy="1726457"/>
          </a:xfrm>
          <a:prstGeom prst="roundRect">
            <a:avLst>
              <a:gd name="adj" fmla="val 377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Souhaitez- vous apporter des précisions à vos réponses : </a:t>
            </a: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Ce questionnaire est à remettre                         Date de retour/Période de l’enquête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je souhaite être contacté(e) par un professionnel voici mes coordonnées* :</a:t>
            </a: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ctr"/>
            <a:r>
              <a:rPr lang="fr-FR" sz="1050" b="1" u="sng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pour votre participation </a:t>
            </a: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!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</a:t>
            </a:r>
            <a:endParaRPr lang="fr-FR" sz="5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715C13-7387-0260-3560-4CDB9C3DD63F}"/>
              </a:ext>
            </a:extLst>
          </p:cNvPr>
          <p:cNvSpPr txBox="1"/>
          <p:nvPr/>
        </p:nvSpPr>
        <p:spPr>
          <a:xfrm>
            <a:off x="285332" y="9090592"/>
            <a:ext cx="6730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0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*La direction </a:t>
            </a:r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traite les données recueillies pour évaluer votre satisfaction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Pour en savoir plus sur la gestion de vos données personnelles et pour exercer vos droits, veuillez contacter la direction 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Consultez le site </a:t>
            </a:r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cnil.fr pour plus d’informations sur vos droits.</a:t>
            </a:r>
          </a:p>
          <a:p>
            <a:endParaRPr lang="fr-FR" sz="800" dirty="0">
              <a:highlight>
                <a:srgbClr val="FFFF00"/>
              </a:highlight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D830127-2492-1702-1EB9-03BBCF1CB43E}"/>
              </a:ext>
            </a:extLst>
          </p:cNvPr>
          <p:cNvSpPr/>
          <p:nvPr/>
        </p:nvSpPr>
        <p:spPr>
          <a:xfrm>
            <a:off x="291663" y="1985524"/>
            <a:ext cx="6238530" cy="805155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Votre projet personnalisé: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Tout établissement doit proposer un accompagnement personnalisé, </a:t>
            </a:r>
            <a:r>
              <a:rPr lang="fr-FR" sz="1050" b="1" dirty="0" err="1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co-construit</a:t>
            </a: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avec la personne accompagnée, formalisé dans un projet personnalisé. Dans ce questionnaire nous souhaitons recueillir votre expérience sur votre participation à l’élaboration de votre projet personnalisé.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67" name="TextBox 140"/>
          <p:cNvSpPr txBox="1"/>
          <p:nvPr/>
        </p:nvSpPr>
        <p:spPr>
          <a:xfrm>
            <a:off x="307280" y="5484851"/>
            <a:ext cx="1346260" cy="23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2"/>
              </a:lnSpc>
            </a:pPr>
            <a:r>
              <a:rPr lang="en-US" sz="1401" dirty="0">
                <a:solidFill>
                  <a:srgbClr val="0070C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  </a:t>
            </a:r>
          </a:p>
        </p:txBody>
      </p:sp>
      <p:graphicFrame>
        <p:nvGraphicFramePr>
          <p:cNvPr id="2" name="Tableau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723994"/>
              </p:ext>
            </p:extLst>
          </p:nvPr>
        </p:nvGraphicFramePr>
        <p:xfrm>
          <a:off x="399304" y="3332743"/>
          <a:ext cx="6053970" cy="3774795"/>
        </p:xfrm>
        <a:graphic>
          <a:graphicData uri="http://schemas.openxmlformats.org/drawingml/2006/table">
            <a:tbl>
              <a:tblPr/>
              <a:tblGrid>
                <a:gridCol w="3866960">
                  <a:extLst>
                    <a:ext uri="{9D8B030D-6E8A-4147-A177-3AD203B41FA5}">
                      <a16:colId xmlns:a16="http://schemas.microsoft.com/office/drawing/2014/main" val="77930415"/>
                    </a:ext>
                  </a:extLst>
                </a:gridCol>
                <a:gridCol w="538290">
                  <a:extLst>
                    <a:ext uri="{9D8B030D-6E8A-4147-A177-3AD203B41FA5}">
                      <a16:colId xmlns:a16="http://schemas.microsoft.com/office/drawing/2014/main" val="2313811630"/>
                    </a:ext>
                  </a:extLst>
                </a:gridCol>
                <a:gridCol w="522686">
                  <a:extLst>
                    <a:ext uri="{9D8B030D-6E8A-4147-A177-3AD203B41FA5}">
                      <a16:colId xmlns:a16="http://schemas.microsoft.com/office/drawing/2014/main" val="3874941262"/>
                    </a:ext>
                  </a:extLst>
                </a:gridCol>
                <a:gridCol w="522687">
                  <a:extLst>
                    <a:ext uri="{9D8B030D-6E8A-4147-A177-3AD203B41FA5}">
                      <a16:colId xmlns:a16="http://schemas.microsoft.com/office/drawing/2014/main" val="2426125200"/>
                    </a:ext>
                  </a:extLst>
                </a:gridCol>
                <a:gridCol w="603347">
                  <a:extLst>
                    <a:ext uri="{9D8B030D-6E8A-4147-A177-3AD203B41FA5}">
                      <a16:colId xmlns:a16="http://schemas.microsoft.com/office/drawing/2014/main" val="4280806135"/>
                    </a:ext>
                  </a:extLst>
                </a:gridCol>
              </a:tblGrid>
              <a:tr h="3906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7C1974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OUI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EN PARTIE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NON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b="1" dirty="0">
                        <a:effectLst/>
                        <a:latin typeface="+mj-lt"/>
                        <a:ea typeface="Klee One" panose="020B0604020202020204" charset="-128"/>
                        <a:cs typeface="Klee One" panose="020B0604020202020204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SANS AVIS </a:t>
                      </a: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707776"/>
                  </a:ext>
                </a:extLst>
              </a:tr>
              <a:tr h="42083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Connaissez-vous les objectifs de votre projet personnalisé 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302015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Avez-vous été associé à l’élaboration de votre projet personnalisé 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612782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Avez-vous pu exprimer vos souhaits et attentes concernant votre projet 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777036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 oui, ont-ils été pris en compte dans le projet 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973533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associé à la mise à jour de votre projet personnalisé 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594133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Avez-vous reçu un exemplaire de votre projet personnalisé 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78311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 oui, sa forme et son contenu sont-ils compréhensibles 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076019"/>
                  </a:ext>
                </a:extLst>
              </a:tr>
              <a:tr h="4233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De manière générale, êtes-vous satisfait de la mise en œuvre de votre projet personnalisé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983458"/>
                  </a:ext>
                </a:extLst>
              </a:tr>
            </a:tbl>
          </a:graphicData>
        </a:graphic>
      </p:graphicFrame>
      <p:sp>
        <p:nvSpPr>
          <p:cNvPr id="45" name="Rectangle : coins arrondis 10">
            <a:extLst>
              <a:ext uri="{FF2B5EF4-FFF2-40B4-BE49-F238E27FC236}">
                <a16:creationId xmlns:a16="http://schemas.microsoft.com/office/drawing/2014/main" id="{0B954597-AA3B-0645-4A1D-91718509FD48}"/>
              </a:ext>
            </a:extLst>
          </p:cNvPr>
          <p:cNvSpPr/>
          <p:nvPr/>
        </p:nvSpPr>
        <p:spPr>
          <a:xfrm>
            <a:off x="285332" y="2851898"/>
            <a:ext cx="6238530" cy="333456"/>
          </a:xfrm>
          <a:prstGeom prst="roundRect">
            <a:avLst>
              <a:gd name="adj" fmla="val 12534"/>
            </a:avLst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Je suis arrivé(e) depuis moins de 6 mois :         Oui	      Non     </a:t>
            </a:r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0A1AB798-E034-679E-4C59-9BD0F79A3FE4}"/>
              </a:ext>
            </a:extLst>
          </p:cNvPr>
          <p:cNvSpPr/>
          <p:nvPr/>
        </p:nvSpPr>
        <p:spPr>
          <a:xfrm>
            <a:off x="3130394" y="2914298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2FFC51C-9019-AB80-F3D6-7230A60DF9EC}"/>
              </a:ext>
            </a:extLst>
          </p:cNvPr>
          <p:cNvGrpSpPr/>
          <p:nvPr/>
        </p:nvGrpSpPr>
        <p:grpSpPr>
          <a:xfrm>
            <a:off x="4338025" y="3756099"/>
            <a:ext cx="1407313" cy="371590"/>
            <a:chOff x="4301953" y="4326549"/>
            <a:chExt cx="1407479" cy="371590"/>
          </a:xfrm>
        </p:grpSpPr>
        <p:pic>
          <p:nvPicPr>
            <p:cNvPr id="83" name="Image 23" descr="Peu satisfait">
              <a:extLst>
                <a:ext uri="{FF2B5EF4-FFF2-40B4-BE49-F238E27FC236}">
                  <a16:creationId xmlns:a16="http://schemas.microsoft.com/office/drawing/2014/main" id="{0B04DC15-1E0E-AF39-DA26-8B0FE6401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Image 24" descr="Pas satisfait">
              <a:extLst>
                <a:ext uri="{FF2B5EF4-FFF2-40B4-BE49-F238E27FC236}">
                  <a16:creationId xmlns:a16="http://schemas.microsoft.com/office/drawing/2014/main" id="{B74A40F5-3E06-68E7-E83F-72D55A564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Image 21" descr="très satisfait">
              <a:extLst>
                <a:ext uri="{FF2B5EF4-FFF2-40B4-BE49-F238E27FC236}">
                  <a16:creationId xmlns:a16="http://schemas.microsoft.com/office/drawing/2014/main" id="{EE279D5B-A4E7-19AF-5E60-1A675551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Graphique 3" descr="Contour de visage nerveux avec un remplissage uni">
            <a:extLst>
              <a:ext uri="{FF2B5EF4-FFF2-40B4-BE49-F238E27FC236}">
                <a16:creationId xmlns:a16="http://schemas.microsoft.com/office/drawing/2014/main" id="{7DD7E7D0-7CD8-4928-CE8A-055E853D90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74987" y="3756099"/>
            <a:ext cx="360000" cy="360000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8D388F5C-F997-F343-7554-5F0892BDB463}"/>
              </a:ext>
            </a:extLst>
          </p:cNvPr>
          <p:cNvGrpSpPr/>
          <p:nvPr/>
        </p:nvGrpSpPr>
        <p:grpSpPr>
          <a:xfrm>
            <a:off x="4337859" y="6269254"/>
            <a:ext cx="1407479" cy="371590"/>
            <a:chOff x="4301953" y="4326549"/>
            <a:chExt cx="1407479" cy="371590"/>
          </a:xfrm>
        </p:grpSpPr>
        <p:pic>
          <p:nvPicPr>
            <p:cNvPr id="29" name="Image 23" descr="Peu satisfait">
              <a:extLst>
                <a:ext uri="{FF2B5EF4-FFF2-40B4-BE49-F238E27FC236}">
                  <a16:creationId xmlns:a16="http://schemas.microsoft.com/office/drawing/2014/main" id="{055A6F2E-2370-4D73-92DF-3AE554FFA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Image 24" descr="Pas satisfait">
              <a:extLst>
                <a:ext uri="{FF2B5EF4-FFF2-40B4-BE49-F238E27FC236}">
                  <a16:creationId xmlns:a16="http://schemas.microsoft.com/office/drawing/2014/main" id="{EF7F4F05-853A-57E7-244A-686DC07195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Image 21" descr="très satisfait">
              <a:extLst>
                <a:ext uri="{FF2B5EF4-FFF2-40B4-BE49-F238E27FC236}">
                  <a16:creationId xmlns:a16="http://schemas.microsoft.com/office/drawing/2014/main" id="{D136C029-3330-ABC0-C4A6-97098298B3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E5111E2-8155-663F-B63E-CDA405C4C777}"/>
              </a:ext>
            </a:extLst>
          </p:cNvPr>
          <p:cNvGrpSpPr/>
          <p:nvPr/>
        </p:nvGrpSpPr>
        <p:grpSpPr>
          <a:xfrm>
            <a:off x="4343793" y="6700840"/>
            <a:ext cx="1407479" cy="371590"/>
            <a:chOff x="4301953" y="4326549"/>
            <a:chExt cx="1407479" cy="371590"/>
          </a:xfrm>
        </p:grpSpPr>
        <p:pic>
          <p:nvPicPr>
            <p:cNvPr id="33" name="Image 23" descr="Peu satisfait">
              <a:extLst>
                <a:ext uri="{FF2B5EF4-FFF2-40B4-BE49-F238E27FC236}">
                  <a16:creationId xmlns:a16="http://schemas.microsoft.com/office/drawing/2014/main" id="{0D36C704-AC85-E1A8-4797-841EAD4DD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Image 24" descr="Pas satisfait">
              <a:extLst>
                <a:ext uri="{FF2B5EF4-FFF2-40B4-BE49-F238E27FC236}">
                  <a16:creationId xmlns:a16="http://schemas.microsoft.com/office/drawing/2014/main" id="{0F47FF4D-2A04-858C-5478-9862391DC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Image 21" descr="très satisfait">
              <a:extLst>
                <a:ext uri="{FF2B5EF4-FFF2-40B4-BE49-F238E27FC236}">
                  <a16:creationId xmlns:a16="http://schemas.microsoft.com/office/drawing/2014/main" id="{78213E9F-5A3A-F9AB-EBC5-E76007D09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50983A6-5CDD-5D63-1C95-A5CC710B0508}"/>
              </a:ext>
            </a:extLst>
          </p:cNvPr>
          <p:cNvGrpSpPr/>
          <p:nvPr/>
        </p:nvGrpSpPr>
        <p:grpSpPr>
          <a:xfrm>
            <a:off x="4337859" y="4154858"/>
            <a:ext cx="1407479" cy="371590"/>
            <a:chOff x="4301953" y="4326549"/>
            <a:chExt cx="1407479" cy="371590"/>
          </a:xfrm>
        </p:grpSpPr>
        <p:pic>
          <p:nvPicPr>
            <p:cNvPr id="37" name="Image 23" descr="Peu satisfait">
              <a:extLst>
                <a:ext uri="{FF2B5EF4-FFF2-40B4-BE49-F238E27FC236}">
                  <a16:creationId xmlns:a16="http://schemas.microsoft.com/office/drawing/2014/main" id="{2C061058-FEA7-2FAA-4D2A-1EDA7FAB8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Image 24" descr="Pas satisfait">
              <a:extLst>
                <a:ext uri="{FF2B5EF4-FFF2-40B4-BE49-F238E27FC236}">
                  <a16:creationId xmlns:a16="http://schemas.microsoft.com/office/drawing/2014/main" id="{FD831305-5D0B-8C15-9D7A-AF65EFEED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Image 21" descr="très satisfait">
              <a:extLst>
                <a:ext uri="{FF2B5EF4-FFF2-40B4-BE49-F238E27FC236}">
                  <a16:creationId xmlns:a16="http://schemas.microsoft.com/office/drawing/2014/main" id="{E153D6CE-9DF6-F577-8547-43617C7034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C92792B-ABBB-7305-3B1A-9BF45EB7C16D}"/>
              </a:ext>
            </a:extLst>
          </p:cNvPr>
          <p:cNvGrpSpPr/>
          <p:nvPr/>
        </p:nvGrpSpPr>
        <p:grpSpPr>
          <a:xfrm>
            <a:off x="4337859" y="4598784"/>
            <a:ext cx="1407479" cy="371590"/>
            <a:chOff x="4301953" y="4326549"/>
            <a:chExt cx="1407479" cy="371590"/>
          </a:xfrm>
        </p:grpSpPr>
        <p:pic>
          <p:nvPicPr>
            <p:cNvPr id="41" name="Image 23" descr="Peu satisfait">
              <a:extLst>
                <a:ext uri="{FF2B5EF4-FFF2-40B4-BE49-F238E27FC236}">
                  <a16:creationId xmlns:a16="http://schemas.microsoft.com/office/drawing/2014/main" id="{E8A37120-7803-90DF-AAD8-2988599F8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Image 24" descr="Pas satisfait">
              <a:extLst>
                <a:ext uri="{FF2B5EF4-FFF2-40B4-BE49-F238E27FC236}">
                  <a16:creationId xmlns:a16="http://schemas.microsoft.com/office/drawing/2014/main" id="{873E19DA-05BC-1D30-CC69-F792A6609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Image 21" descr="très satisfait">
              <a:extLst>
                <a:ext uri="{FF2B5EF4-FFF2-40B4-BE49-F238E27FC236}">
                  <a16:creationId xmlns:a16="http://schemas.microsoft.com/office/drawing/2014/main" id="{1839C245-B9F4-BC38-AFDF-D685A0F95B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F5B89FE-EDAA-2780-B0BE-3E8D197E77A1}"/>
              </a:ext>
            </a:extLst>
          </p:cNvPr>
          <p:cNvGrpSpPr/>
          <p:nvPr/>
        </p:nvGrpSpPr>
        <p:grpSpPr>
          <a:xfrm>
            <a:off x="4337859" y="5017601"/>
            <a:ext cx="1407479" cy="371590"/>
            <a:chOff x="4301953" y="4326549"/>
            <a:chExt cx="1407479" cy="371590"/>
          </a:xfrm>
        </p:grpSpPr>
        <p:pic>
          <p:nvPicPr>
            <p:cNvPr id="87" name="Image 23" descr="Peu satisfait">
              <a:extLst>
                <a:ext uri="{FF2B5EF4-FFF2-40B4-BE49-F238E27FC236}">
                  <a16:creationId xmlns:a16="http://schemas.microsoft.com/office/drawing/2014/main" id="{78811956-F6A5-FDD4-9F92-F0A62C03CC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Image 24" descr="Pas satisfait">
              <a:extLst>
                <a:ext uri="{FF2B5EF4-FFF2-40B4-BE49-F238E27FC236}">
                  <a16:creationId xmlns:a16="http://schemas.microsoft.com/office/drawing/2014/main" id="{62B70B9A-3DCD-DF47-58E6-28FC9FC8E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Image 21" descr="très satisfait">
              <a:extLst>
                <a:ext uri="{FF2B5EF4-FFF2-40B4-BE49-F238E27FC236}">
                  <a16:creationId xmlns:a16="http://schemas.microsoft.com/office/drawing/2014/main" id="{825BE805-A27D-8C78-284B-6AC6B70A35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6A8658C4-D68F-2781-018F-0EA02A9BE61A}"/>
              </a:ext>
            </a:extLst>
          </p:cNvPr>
          <p:cNvGrpSpPr/>
          <p:nvPr/>
        </p:nvGrpSpPr>
        <p:grpSpPr>
          <a:xfrm>
            <a:off x="4343793" y="5442914"/>
            <a:ext cx="1407479" cy="371590"/>
            <a:chOff x="4301953" y="4326549"/>
            <a:chExt cx="1407479" cy="371590"/>
          </a:xfrm>
        </p:grpSpPr>
        <p:pic>
          <p:nvPicPr>
            <p:cNvPr id="91" name="Image 23" descr="Peu satisfait">
              <a:extLst>
                <a:ext uri="{FF2B5EF4-FFF2-40B4-BE49-F238E27FC236}">
                  <a16:creationId xmlns:a16="http://schemas.microsoft.com/office/drawing/2014/main" id="{73FFD38A-2E07-3BB4-855A-9FA95E4A39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Image 24" descr="Pas satisfait">
              <a:extLst>
                <a:ext uri="{FF2B5EF4-FFF2-40B4-BE49-F238E27FC236}">
                  <a16:creationId xmlns:a16="http://schemas.microsoft.com/office/drawing/2014/main" id="{7684CBBB-DE6C-A580-5BD9-9D7343CB8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Image 21" descr="très satisfait">
              <a:extLst>
                <a:ext uri="{FF2B5EF4-FFF2-40B4-BE49-F238E27FC236}">
                  <a16:creationId xmlns:a16="http://schemas.microsoft.com/office/drawing/2014/main" id="{D8254986-90E1-683C-4AC7-877539220C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4A05798A-2BCA-F735-3C1A-E736C6E442DE}"/>
              </a:ext>
            </a:extLst>
          </p:cNvPr>
          <p:cNvGrpSpPr/>
          <p:nvPr/>
        </p:nvGrpSpPr>
        <p:grpSpPr>
          <a:xfrm>
            <a:off x="4337859" y="5849592"/>
            <a:ext cx="1407479" cy="371590"/>
            <a:chOff x="4301953" y="4326549"/>
            <a:chExt cx="1407479" cy="371590"/>
          </a:xfrm>
        </p:grpSpPr>
        <p:pic>
          <p:nvPicPr>
            <p:cNvPr id="95" name="Image 23" descr="Peu satisfait">
              <a:extLst>
                <a:ext uri="{FF2B5EF4-FFF2-40B4-BE49-F238E27FC236}">
                  <a16:creationId xmlns:a16="http://schemas.microsoft.com/office/drawing/2014/main" id="{E0F40E3D-E46C-A075-D566-972DADAE4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712" y="4335793"/>
              <a:ext cx="329831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Image 24" descr="Pas satisfait">
              <a:extLst>
                <a:ext uri="{FF2B5EF4-FFF2-40B4-BE49-F238E27FC236}">
                  <a16:creationId xmlns:a16="http://schemas.microsoft.com/office/drawing/2014/main" id="{F534E6FF-A875-666C-47F5-E7B5A8B51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8232" y="4326549"/>
              <a:ext cx="331200" cy="371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Image 21" descr="très satisfait">
              <a:extLst>
                <a:ext uri="{FF2B5EF4-FFF2-40B4-BE49-F238E27FC236}">
                  <a16:creationId xmlns:a16="http://schemas.microsoft.com/office/drawing/2014/main" id="{7FC1357C-7873-3234-8BA2-A8ADC0B555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301953" y="4326806"/>
              <a:ext cx="331200" cy="368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8" name="Graphique 3" descr="Contour de visage nerveux avec un remplissage uni">
            <a:extLst>
              <a:ext uri="{FF2B5EF4-FFF2-40B4-BE49-F238E27FC236}">
                <a16:creationId xmlns:a16="http://schemas.microsoft.com/office/drawing/2014/main" id="{A0DC4981-CF33-147E-C20C-6886DAAB5F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74987" y="4164102"/>
            <a:ext cx="360000" cy="360000"/>
          </a:xfrm>
          <a:prstGeom prst="rect">
            <a:avLst/>
          </a:prstGeom>
        </p:spPr>
      </p:pic>
      <p:pic>
        <p:nvPicPr>
          <p:cNvPr id="99" name="Graphique 3" descr="Contour de visage nerveux avec un remplissage uni">
            <a:extLst>
              <a:ext uri="{FF2B5EF4-FFF2-40B4-BE49-F238E27FC236}">
                <a16:creationId xmlns:a16="http://schemas.microsoft.com/office/drawing/2014/main" id="{1B9BEB72-070A-6562-F68B-B2BDE02872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0927" y="4623683"/>
            <a:ext cx="360000" cy="360000"/>
          </a:xfrm>
          <a:prstGeom prst="rect">
            <a:avLst/>
          </a:prstGeom>
        </p:spPr>
      </p:pic>
      <p:pic>
        <p:nvPicPr>
          <p:cNvPr id="100" name="Graphique 3" descr="Contour de visage nerveux avec un remplissage uni">
            <a:extLst>
              <a:ext uri="{FF2B5EF4-FFF2-40B4-BE49-F238E27FC236}">
                <a16:creationId xmlns:a16="http://schemas.microsoft.com/office/drawing/2014/main" id="{71686054-F7CB-B871-E428-E9AFCA4C5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0927" y="5042210"/>
            <a:ext cx="360000" cy="360000"/>
          </a:xfrm>
          <a:prstGeom prst="rect">
            <a:avLst/>
          </a:prstGeom>
        </p:spPr>
      </p:pic>
      <p:pic>
        <p:nvPicPr>
          <p:cNvPr id="101" name="Graphique 3" descr="Contour de visage nerveux avec un remplissage uni">
            <a:extLst>
              <a:ext uri="{FF2B5EF4-FFF2-40B4-BE49-F238E27FC236}">
                <a16:creationId xmlns:a16="http://schemas.microsoft.com/office/drawing/2014/main" id="{6A383949-37B4-B418-03C9-69171A3BE3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0927" y="5879001"/>
            <a:ext cx="360000" cy="360000"/>
          </a:xfrm>
          <a:prstGeom prst="rect">
            <a:avLst/>
          </a:prstGeom>
        </p:spPr>
      </p:pic>
      <p:pic>
        <p:nvPicPr>
          <p:cNvPr id="102" name="Graphique 3" descr="Contour de visage nerveux avec un remplissage uni">
            <a:extLst>
              <a:ext uri="{FF2B5EF4-FFF2-40B4-BE49-F238E27FC236}">
                <a16:creationId xmlns:a16="http://schemas.microsoft.com/office/drawing/2014/main" id="{CB089D8D-3BBB-E133-813C-391800CBF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0927" y="6308680"/>
            <a:ext cx="360000" cy="360000"/>
          </a:xfrm>
          <a:prstGeom prst="rect">
            <a:avLst/>
          </a:prstGeom>
        </p:spPr>
      </p:pic>
      <p:pic>
        <p:nvPicPr>
          <p:cNvPr id="103" name="Graphique 3" descr="Contour de visage nerveux avec un remplissage uni">
            <a:extLst>
              <a:ext uri="{FF2B5EF4-FFF2-40B4-BE49-F238E27FC236}">
                <a16:creationId xmlns:a16="http://schemas.microsoft.com/office/drawing/2014/main" id="{12DB144E-AB48-FF56-4EE4-E1C019566A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0927" y="6742540"/>
            <a:ext cx="360000" cy="360000"/>
          </a:xfrm>
          <a:prstGeom prst="rect">
            <a:avLst/>
          </a:prstGeom>
        </p:spPr>
      </p:pic>
      <p:pic>
        <p:nvPicPr>
          <p:cNvPr id="104" name="Graphique 3" descr="Contour de visage nerveux avec un remplissage uni">
            <a:extLst>
              <a:ext uri="{FF2B5EF4-FFF2-40B4-BE49-F238E27FC236}">
                <a16:creationId xmlns:a16="http://schemas.microsoft.com/office/drawing/2014/main" id="{CD6038C7-5F5F-7A99-E547-0374E358F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0927" y="5470998"/>
            <a:ext cx="360000" cy="360000"/>
          </a:xfrm>
          <a:prstGeom prst="rect">
            <a:avLst/>
          </a:prstGeom>
        </p:spPr>
      </p:pic>
      <p:sp>
        <p:nvSpPr>
          <p:cNvPr id="105" name="Freeform 9">
            <a:extLst>
              <a:ext uri="{FF2B5EF4-FFF2-40B4-BE49-F238E27FC236}">
                <a16:creationId xmlns:a16="http://schemas.microsoft.com/office/drawing/2014/main" id="{41E0ACEA-3269-0FD1-FBA0-4A02C3D40641}"/>
              </a:ext>
            </a:extLst>
          </p:cNvPr>
          <p:cNvSpPr/>
          <p:nvPr/>
        </p:nvSpPr>
        <p:spPr>
          <a:xfrm>
            <a:off x="4024534" y="2938510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7F1262-CB64-F7B6-F2EC-F434C32509F7}"/>
              </a:ext>
            </a:extLst>
          </p:cNvPr>
          <p:cNvSpPr txBox="1"/>
          <p:nvPr/>
        </p:nvSpPr>
        <p:spPr>
          <a:xfrm>
            <a:off x="5990153" y="9634974"/>
            <a:ext cx="867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Janvier 2025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369D6D-C4D7-1366-8B4A-5879DB2E4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343" y="9577184"/>
            <a:ext cx="5048287" cy="3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706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FA70810-D269-4369-AEBE-EC205CB2BBCD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81F205-DA50-4B9F-B5BF-AE0025150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483788-3285-4FD5-8D9C-92363F6484B1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3.xml><?xml version="1.0" encoding="utf-8"?>
<ds:datastoreItem xmlns:ds="http://schemas.openxmlformats.org/officeDocument/2006/customXml" ds:itemID="{66BD9C73-4FCC-47C9-B022-A0AEFC601B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320</Words>
  <Application>Microsoft Office PowerPoint</Application>
  <PresentationFormat>Format A4 (210 x 297 mm)</PresentationFormat>
  <Paragraphs>57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Calibri Light</vt:lpstr>
      <vt:lpstr>Red Hat Display Bold</vt:lpstr>
      <vt:lpstr>Arial</vt:lpstr>
      <vt:lpstr>Times New Roman</vt:lpstr>
      <vt:lpstr>Comic Sans MS</vt:lpstr>
      <vt:lpstr>Cavolini</vt:lpstr>
      <vt:lpstr>Calibri</vt:lpstr>
      <vt:lpstr>Georgia</vt:lpstr>
      <vt:lpstr>Klee One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79</cp:revision>
  <cp:lastPrinted>2024-10-01T07:52:16Z</cp:lastPrinted>
  <dcterms:created xsi:type="dcterms:W3CDTF">2023-07-06T10:37:24Z</dcterms:created>
  <dcterms:modified xsi:type="dcterms:W3CDTF">2025-03-27T09:14:32Z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