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bookmarkIdSeed="2">
  <p:sldMasterIdLst>
    <p:sldMasterId id="2147483673" r:id="rId4"/>
  </p:sldMasterIdLst>
  <p:notesMasterIdLst>
    <p:notesMasterId r:id="rId6"/>
  </p:notesMasterIdLst>
  <p:handoutMasterIdLst>
    <p:handoutMasterId r:id="rId7"/>
  </p:handoutMasterIdLst>
  <p:sldIdLst>
    <p:sldId id="261" r:id="rId5"/>
  </p:sldIdLst>
  <p:sldSz cx="6858000" cy="9906000" type="A4"/>
  <p:notesSz cx="6797675" cy="9926638"/>
  <p:embeddedFontLst>
    <p:embeddedFont>
      <p:font typeface="Cavolini" panose="03000502040302020204" pitchFamily="66" charset="0"/>
      <p:regular r:id="rId8"/>
      <p:bold r:id="rId9"/>
      <p:italic r:id="rId10"/>
      <p:boldItalic r:id="rId11"/>
    </p:embeddedFont>
    <p:embeddedFont>
      <p:font typeface="Comic Sans MS" panose="030F0702030302020204" pitchFamily="66" charset="0"/>
      <p:regular r:id="rId12"/>
      <p:bold r:id="rId13"/>
      <p:italic r:id="rId14"/>
      <p:boldItalic r:id="rId15"/>
    </p:embeddedFont>
    <p:embeddedFont>
      <p:font typeface="Georgia" panose="02040502050405020303" pitchFamily="18" charset="0"/>
      <p:regular r:id="rId16"/>
      <p:bold r:id="rId17"/>
      <p:italic r:id="rId18"/>
      <p:boldItalic r:id="rId19"/>
    </p:embeddedFont>
    <p:embeddedFont>
      <p:font typeface="Klee One" pitchFamily="2" charset="-128"/>
      <p:regular r:id="rId20"/>
    </p:embeddedFont>
    <p:embeddedFont>
      <p:font typeface="Red Hat Display Bold" panose="020B0604020202020204" charset="0"/>
      <p:regular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CCCC"/>
    <a:srgbClr val="C1FFC1"/>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826B0E-3D8E-4D39-872A-804ECA282E23}" v="1" dt="2025-03-27T09:15:36.32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Style à thème 2 - Accentuation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912" autoAdjust="0"/>
    <p:restoredTop sz="94660"/>
  </p:normalViewPr>
  <p:slideViewPr>
    <p:cSldViewPr snapToGrid="0">
      <p:cViewPr varScale="1">
        <p:scale>
          <a:sx n="61" d="100"/>
          <a:sy n="61" d="100"/>
        </p:scale>
        <p:origin x="2043" y="45"/>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2" d="100"/>
          <a:sy n="82" d="100"/>
        </p:scale>
        <p:origin x="306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font" Target="fonts/font11.fntdata"/><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14.fntdata"/><Relationship Id="rId7" Type="http://schemas.openxmlformats.org/officeDocument/2006/relationships/handoutMaster" Target="handoutMasters/handoutMaster1.xml"/><Relationship Id="rId12" Type="http://schemas.openxmlformats.org/officeDocument/2006/relationships/font" Target="fonts/font5.fntdata"/><Relationship Id="rId17" Type="http://schemas.openxmlformats.org/officeDocument/2006/relationships/font" Target="fonts/font10.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9.fntdata"/><Relationship Id="rId20" Type="http://schemas.openxmlformats.org/officeDocument/2006/relationships/font" Target="fonts/font13.fntdata"/><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4.fntdata"/><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font" Target="fonts/font8.fntdata"/><Relationship Id="rId23" Type="http://schemas.openxmlformats.org/officeDocument/2006/relationships/viewProps" Target="viewProps.xml"/><Relationship Id="rId10" Type="http://schemas.openxmlformats.org/officeDocument/2006/relationships/font" Target="fonts/font3.fntdata"/><Relationship Id="rId19"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font" Target="fonts/font7.fntdata"/><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le TANGRE" userId="74a75e09-f5a3-4bed-a685-a94344b797ea" providerId="ADAL" clId="{F7D94F2A-C418-4631-87CF-77099B410619}"/>
    <pc:docChg chg="undo custSel addSld delSld modSld">
      <pc:chgData name="Isabelle TANGRE" userId="74a75e09-f5a3-4bed-a685-a94344b797ea" providerId="ADAL" clId="{F7D94F2A-C418-4631-87CF-77099B410619}" dt="2025-01-23T09:52:49.865" v="31" actId="1076"/>
      <pc:docMkLst>
        <pc:docMk/>
      </pc:docMkLst>
      <pc:sldChg chg="addSp modSp add del mod">
        <pc:chgData name="Isabelle TANGRE" userId="74a75e09-f5a3-4bed-a685-a94344b797ea" providerId="ADAL" clId="{F7D94F2A-C418-4631-87CF-77099B410619}" dt="2025-01-23T09:52:49.865" v="31" actId="1076"/>
        <pc:sldMkLst>
          <pc:docMk/>
          <pc:sldMk cId="1073885537" sldId="261"/>
        </pc:sldMkLst>
        <pc:spChg chg="add mod">
          <ac:chgData name="Isabelle TANGRE" userId="74a75e09-f5a3-4bed-a685-a94344b797ea" providerId="ADAL" clId="{F7D94F2A-C418-4631-87CF-77099B410619}" dt="2025-01-23T09:52:49.865" v="31" actId="1076"/>
          <ac:spMkLst>
            <pc:docMk/>
            <pc:sldMk cId="1073885537" sldId="261"/>
            <ac:spMk id="6" creationId="{1E796F62-5AE7-D29B-3B6A-0D5FE596AD43}"/>
          </ac:spMkLst>
        </pc:spChg>
      </pc:sldChg>
      <pc:sldChg chg="del">
        <pc:chgData name="Isabelle TANGRE" userId="74a75e09-f5a3-4bed-a685-a94344b797ea" providerId="ADAL" clId="{F7D94F2A-C418-4631-87CF-77099B410619}" dt="2025-01-23T09:50:53.187" v="0" actId="2696"/>
        <pc:sldMkLst>
          <pc:docMk/>
          <pc:sldMk cId="968791814" sldId="263"/>
        </pc:sldMkLst>
      </pc:sldChg>
      <pc:sldChg chg="del">
        <pc:chgData name="Isabelle TANGRE" userId="74a75e09-f5a3-4bed-a685-a94344b797ea" providerId="ADAL" clId="{F7D94F2A-C418-4631-87CF-77099B410619}" dt="2025-01-23T09:50:57.337" v="5" actId="2696"/>
        <pc:sldMkLst>
          <pc:docMk/>
          <pc:sldMk cId="2802270608" sldId="265"/>
        </pc:sldMkLst>
      </pc:sldChg>
      <pc:sldChg chg="del">
        <pc:chgData name="Isabelle TANGRE" userId="74a75e09-f5a3-4bed-a685-a94344b797ea" providerId="ADAL" clId="{F7D94F2A-C418-4631-87CF-77099B410619}" dt="2025-01-23T09:50:55.505" v="3" actId="2696"/>
        <pc:sldMkLst>
          <pc:docMk/>
          <pc:sldMk cId="3111901105" sldId="266"/>
        </pc:sldMkLst>
      </pc:sldChg>
      <pc:sldChg chg="del">
        <pc:chgData name="Isabelle TANGRE" userId="74a75e09-f5a3-4bed-a685-a94344b797ea" providerId="ADAL" clId="{F7D94F2A-C418-4631-87CF-77099B410619}" dt="2025-01-23T09:50:54.072" v="1" actId="2696"/>
        <pc:sldMkLst>
          <pc:docMk/>
          <pc:sldMk cId="2880057968" sldId="268"/>
        </pc:sldMkLst>
      </pc:sldChg>
      <pc:sldChg chg="del">
        <pc:chgData name="Isabelle TANGRE" userId="74a75e09-f5a3-4bed-a685-a94344b797ea" providerId="ADAL" clId="{F7D94F2A-C418-4631-87CF-77099B410619}" dt="2025-01-23T09:50:54.775" v="2" actId="2696"/>
        <pc:sldMkLst>
          <pc:docMk/>
          <pc:sldMk cId="847703669" sldId="269"/>
        </pc:sldMkLst>
      </pc:sldChg>
      <pc:sldChg chg="del">
        <pc:chgData name="Isabelle TANGRE" userId="74a75e09-f5a3-4bed-a685-a94344b797ea" providerId="ADAL" clId="{F7D94F2A-C418-4631-87CF-77099B410619}" dt="2025-01-23T09:50:56.274" v="4" actId="2696"/>
        <pc:sldMkLst>
          <pc:docMk/>
          <pc:sldMk cId="1337097276" sldId="270"/>
        </pc:sldMkLst>
      </pc:sldChg>
      <pc:sldMasterChg chg="addSldLayout delSldLayout">
        <pc:chgData name="Isabelle TANGRE" userId="74a75e09-f5a3-4bed-a685-a94344b797ea" providerId="ADAL" clId="{F7D94F2A-C418-4631-87CF-77099B410619}" dt="2025-01-23T09:50:59.731" v="7" actId="2696"/>
        <pc:sldMasterMkLst>
          <pc:docMk/>
          <pc:sldMasterMk cId="3600487360" sldId="2147483673"/>
        </pc:sldMasterMkLst>
        <pc:sldLayoutChg chg="add del">
          <pc:chgData name="Isabelle TANGRE" userId="74a75e09-f5a3-4bed-a685-a94344b797ea" providerId="ADAL" clId="{F7D94F2A-C418-4631-87CF-77099B410619}" dt="2025-01-23T09:50:59.731" v="7" actId="2696"/>
          <pc:sldLayoutMkLst>
            <pc:docMk/>
            <pc:sldMasterMk cId="3600487360" sldId="2147483673"/>
            <pc:sldLayoutMk cId="279398381" sldId="2147483685"/>
          </pc:sldLayoutMkLst>
        </pc:sldLayoutChg>
      </pc:sldMasterChg>
    </pc:docChg>
  </pc:docChgLst>
  <pc:docChgLst>
    <pc:chgData name="Isabelle TANGRE" userId="74a75e09-f5a3-4bed-a685-a94344b797ea" providerId="ADAL" clId="{09826B0E-3D8E-4D39-872A-804ECA282E23}"/>
    <pc:docChg chg="custSel modSld">
      <pc:chgData name="Isabelle TANGRE" userId="74a75e09-f5a3-4bed-a685-a94344b797ea" providerId="ADAL" clId="{09826B0E-3D8E-4D39-872A-804ECA282E23}" dt="2025-03-27T09:15:54.183" v="4" actId="166"/>
      <pc:docMkLst>
        <pc:docMk/>
      </pc:docMkLst>
      <pc:sldChg chg="addSp delSp modSp mod">
        <pc:chgData name="Isabelle TANGRE" userId="74a75e09-f5a3-4bed-a685-a94344b797ea" providerId="ADAL" clId="{09826B0E-3D8E-4D39-872A-804ECA282E23}" dt="2025-03-27T09:15:54.183" v="4" actId="166"/>
        <pc:sldMkLst>
          <pc:docMk/>
          <pc:sldMk cId="1073885537" sldId="261"/>
        </pc:sldMkLst>
        <pc:spChg chg="ord">
          <ac:chgData name="Isabelle TANGRE" userId="74a75e09-f5a3-4bed-a685-a94344b797ea" providerId="ADAL" clId="{09826B0E-3D8E-4D39-872A-804ECA282E23}" dt="2025-03-27T09:15:54.183" v="4" actId="166"/>
          <ac:spMkLst>
            <pc:docMk/>
            <pc:sldMk cId="1073885537" sldId="261"/>
            <ac:spMk id="3" creationId="{8A715C13-7387-0260-3560-4CDB9C3DD63F}"/>
          </ac:spMkLst>
        </pc:spChg>
        <pc:picChg chg="add mod">
          <ac:chgData name="Isabelle TANGRE" userId="74a75e09-f5a3-4bed-a685-a94344b797ea" providerId="ADAL" clId="{09826B0E-3D8E-4D39-872A-804ECA282E23}" dt="2025-03-27T09:15:42.716" v="3" actId="14100"/>
          <ac:picMkLst>
            <pc:docMk/>
            <pc:sldMk cId="1073885537" sldId="261"/>
            <ac:picMk id="9" creationId="{CA369D6D-C4D7-1366-8B4A-5879DB2E4CEB}"/>
          </ac:picMkLst>
        </pc:picChg>
        <pc:picChg chg="del">
          <ac:chgData name="Isabelle TANGRE" userId="74a75e09-f5a3-4bed-a685-a94344b797ea" providerId="ADAL" clId="{09826B0E-3D8E-4D39-872A-804ECA282E23}" dt="2025-03-27T09:15:35.515" v="0" actId="478"/>
          <ac:picMkLst>
            <pc:docMk/>
            <pc:sldMk cId="1073885537" sldId="261"/>
            <ac:picMk id="31" creationId="{A5F07E26-2C49-5A52-DEAF-704C9BEE1D4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E58A2582-D267-FBDD-E01F-8ECA6E3EBBE1}"/>
              </a:ext>
            </a:extLst>
          </p:cNvPr>
          <p:cNvSpPr>
            <a:spLocks noGrp="1"/>
          </p:cNvSpPr>
          <p:nvPr>
            <p:ph type="hdr" sz="quarter"/>
          </p:nvPr>
        </p:nvSpPr>
        <p:spPr>
          <a:xfrm>
            <a:off x="0" y="0"/>
            <a:ext cx="2945660" cy="498056"/>
          </a:xfrm>
          <a:prstGeom prst="rect">
            <a:avLst/>
          </a:prstGeom>
        </p:spPr>
        <p:txBody>
          <a:bodyPr vert="horz" lIns="91477" tIns="45738" rIns="91477" bIns="45738"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F5CD394C-5CB9-2F33-32AB-8576BC8DED2D}"/>
              </a:ext>
            </a:extLst>
          </p:cNvPr>
          <p:cNvSpPr>
            <a:spLocks noGrp="1"/>
          </p:cNvSpPr>
          <p:nvPr>
            <p:ph type="dt" sz="quarter" idx="1"/>
          </p:nvPr>
        </p:nvSpPr>
        <p:spPr>
          <a:xfrm>
            <a:off x="3850443" y="0"/>
            <a:ext cx="2945660" cy="498056"/>
          </a:xfrm>
          <a:prstGeom prst="rect">
            <a:avLst/>
          </a:prstGeom>
        </p:spPr>
        <p:txBody>
          <a:bodyPr vert="horz" lIns="91477" tIns="45738" rIns="91477" bIns="45738" rtlCol="0"/>
          <a:lstStyle>
            <a:lvl1pPr algn="r">
              <a:defRPr sz="1200"/>
            </a:lvl1pPr>
          </a:lstStyle>
          <a:p>
            <a:fld id="{7723CA97-9185-4A3B-8EF2-641FA200F93A}" type="datetimeFigureOut">
              <a:rPr lang="fr-FR" smtClean="0"/>
              <a:t>27/03/2025</a:t>
            </a:fld>
            <a:endParaRPr lang="fr-FR"/>
          </a:p>
        </p:txBody>
      </p:sp>
      <p:sp>
        <p:nvSpPr>
          <p:cNvPr id="4" name="Espace réservé du pied de page 3">
            <a:extLst>
              <a:ext uri="{FF2B5EF4-FFF2-40B4-BE49-F238E27FC236}">
                <a16:creationId xmlns:a16="http://schemas.microsoft.com/office/drawing/2014/main" id="{A2B0F749-2138-BBAC-321C-A37CF6AD8282}"/>
              </a:ext>
            </a:extLst>
          </p:cNvPr>
          <p:cNvSpPr>
            <a:spLocks noGrp="1"/>
          </p:cNvSpPr>
          <p:nvPr>
            <p:ph type="ftr" sz="quarter" idx="2"/>
          </p:nvPr>
        </p:nvSpPr>
        <p:spPr>
          <a:xfrm>
            <a:off x="0" y="9428585"/>
            <a:ext cx="2945660" cy="498055"/>
          </a:xfrm>
          <a:prstGeom prst="rect">
            <a:avLst/>
          </a:prstGeom>
        </p:spPr>
        <p:txBody>
          <a:bodyPr vert="horz" lIns="91477" tIns="45738" rIns="91477" bIns="45738" rtlCol="0" anchor="b"/>
          <a:lstStyle>
            <a:lvl1pPr algn="l">
              <a:defRPr sz="1200"/>
            </a:lvl1pPr>
          </a:lstStyle>
          <a:p>
            <a:r>
              <a:rPr lang="fr-FR"/>
              <a:t>1 - Article L 311-4 du code de l'action sociale et des familles</a:t>
            </a:r>
          </a:p>
        </p:txBody>
      </p:sp>
      <p:sp>
        <p:nvSpPr>
          <p:cNvPr id="5" name="Espace réservé du numéro de diapositive 4">
            <a:extLst>
              <a:ext uri="{FF2B5EF4-FFF2-40B4-BE49-F238E27FC236}">
                <a16:creationId xmlns:a16="http://schemas.microsoft.com/office/drawing/2014/main" id="{730B559B-CB3F-8D42-0D9B-D925F59C1AD1}"/>
              </a:ext>
            </a:extLst>
          </p:cNvPr>
          <p:cNvSpPr>
            <a:spLocks noGrp="1"/>
          </p:cNvSpPr>
          <p:nvPr>
            <p:ph type="sldNum" sz="quarter" idx="3"/>
          </p:nvPr>
        </p:nvSpPr>
        <p:spPr>
          <a:xfrm>
            <a:off x="3850443" y="9428585"/>
            <a:ext cx="2945660" cy="498055"/>
          </a:xfrm>
          <a:prstGeom prst="rect">
            <a:avLst/>
          </a:prstGeom>
        </p:spPr>
        <p:txBody>
          <a:bodyPr vert="horz" lIns="91477" tIns="45738" rIns="91477" bIns="45738" rtlCol="0" anchor="b"/>
          <a:lstStyle>
            <a:lvl1pPr algn="r">
              <a:defRPr sz="1200"/>
            </a:lvl1pPr>
          </a:lstStyle>
          <a:p>
            <a:fld id="{54549AED-6389-4A7F-B9CE-27972FC06163}" type="slidenum">
              <a:rPr lang="fr-FR" smtClean="0"/>
              <a:t>‹N°›</a:t>
            </a:fld>
            <a:endParaRPr lang="fr-FR"/>
          </a:p>
        </p:txBody>
      </p:sp>
    </p:spTree>
    <p:extLst>
      <p:ext uri="{BB962C8B-B14F-4D97-AF65-F5344CB8AC3E}">
        <p14:creationId xmlns:p14="http://schemas.microsoft.com/office/powerpoint/2010/main" val="913651729"/>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60" cy="498056"/>
          </a:xfrm>
          <a:prstGeom prst="rect">
            <a:avLst/>
          </a:prstGeom>
        </p:spPr>
        <p:txBody>
          <a:bodyPr vert="horz" lIns="91477" tIns="45738" rIns="91477" bIns="45738" rtlCol="0"/>
          <a:lstStyle>
            <a:lvl1pPr algn="l">
              <a:defRPr sz="1200"/>
            </a:lvl1pPr>
          </a:lstStyle>
          <a:p>
            <a:endParaRPr lang="fr-FR"/>
          </a:p>
        </p:txBody>
      </p:sp>
      <p:sp>
        <p:nvSpPr>
          <p:cNvPr id="3" name="Espace réservé de la date 2"/>
          <p:cNvSpPr>
            <a:spLocks noGrp="1"/>
          </p:cNvSpPr>
          <p:nvPr>
            <p:ph type="dt" idx="1"/>
          </p:nvPr>
        </p:nvSpPr>
        <p:spPr>
          <a:xfrm>
            <a:off x="3850443" y="0"/>
            <a:ext cx="2945660" cy="498056"/>
          </a:xfrm>
          <a:prstGeom prst="rect">
            <a:avLst/>
          </a:prstGeom>
        </p:spPr>
        <p:txBody>
          <a:bodyPr vert="horz" lIns="91477" tIns="45738" rIns="91477" bIns="45738" rtlCol="0"/>
          <a:lstStyle>
            <a:lvl1pPr algn="r">
              <a:defRPr sz="1200"/>
            </a:lvl1pPr>
          </a:lstStyle>
          <a:p>
            <a:fld id="{D122D8C4-E45D-47E4-8BF8-6AF99779E4CB}" type="datetimeFigureOut">
              <a:rPr lang="fr-FR" smtClean="0"/>
              <a:t>27/03/2025</a:t>
            </a:fld>
            <a:endParaRPr lang="fr-FR"/>
          </a:p>
        </p:txBody>
      </p:sp>
      <p:sp>
        <p:nvSpPr>
          <p:cNvPr id="4" name="Espace réservé de l'image des diapositives 3"/>
          <p:cNvSpPr>
            <a:spLocks noGrp="1" noRot="1" noChangeAspect="1"/>
          </p:cNvSpPr>
          <p:nvPr>
            <p:ph type="sldImg" idx="2"/>
          </p:nvPr>
        </p:nvSpPr>
        <p:spPr>
          <a:xfrm>
            <a:off x="2238375" y="1239838"/>
            <a:ext cx="2320925" cy="3351212"/>
          </a:xfrm>
          <a:prstGeom prst="rect">
            <a:avLst/>
          </a:prstGeom>
          <a:noFill/>
          <a:ln w="12700">
            <a:solidFill>
              <a:prstClr val="black"/>
            </a:solidFill>
          </a:ln>
        </p:spPr>
        <p:txBody>
          <a:bodyPr vert="horz" lIns="91477" tIns="45738" rIns="91477" bIns="45738" rtlCol="0" anchor="ctr"/>
          <a:lstStyle/>
          <a:p>
            <a:endParaRPr lang="fr-FR"/>
          </a:p>
        </p:txBody>
      </p:sp>
      <p:sp>
        <p:nvSpPr>
          <p:cNvPr id="5" name="Espace réservé des notes 4"/>
          <p:cNvSpPr>
            <a:spLocks noGrp="1"/>
          </p:cNvSpPr>
          <p:nvPr>
            <p:ph type="body" sz="quarter" idx="3"/>
          </p:nvPr>
        </p:nvSpPr>
        <p:spPr>
          <a:xfrm>
            <a:off x="679768" y="4777195"/>
            <a:ext cx="5438140" cy="3908613"/>
          </a:xfrm>
          <a:prstGeom prst="rect">
            <a:avLst/>
          </a:prstGeom>
        </p:spPr>
        <p:txBody>
          <a:bodyPr vert="horz" lIns="91477" tIns="45738" rIns="91477" bIns="45738"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5"/>
            <a:ext cx="2945660" cy="498055"/>
          </a:xfrm>
          <a:prstGeom prst="rect">
            <a:avLst/>
          </a:prstGeom>
        </p:spPr>
        <p:txBody>
          <a:bodyPr vert="horz" lIns="91477" tIns="45738" rIns="91477" bIns="45738" rtlCol="0" anchor="b"/>
          <a:lstStyle>
            <a:lvl1pPr algn="l">
              <a:defRPr sz="1200"/>
            </a:lvl1pPr>
          </a:lstStyle>
          <a:p>
            <a:r>
              <a:rPr lang="fr-FR"/>
              <a:t>1 - Article L 311-4 du code de l'action sociale et des familles</a:t>
            </a:r>
          </a:p>
        </p:txBody>
      </p:sp>
      <p:sp>
        <p:nvSpPr>
          <p:cNvPr id="7" name="Espace réservé du numéro de diapositive 6"/>
          <p:cNvSpPr>
            <a:spLocks noGrp="1"/>
          </p:cNvSpPr>
          <p:nvPr>
            <p:ph type="sldNum" sz="quarter" idx="5"/>
          </p:nvPr>
        </p:nvSpPr>
        <p:spPr>
          <a:xfrm>
            <a:off x="3850443" y="9428585"/>
            <a:ext cx="2945660" cy="498055"/>
          </a:xfrm>
          <a:prstGeom prst="rect">
            <a:avLst/>
          </a:prstGeom>
        </p:spPr>
        <p:txBody>
          <a:bodyPr vert="horz" lIns="91477" tIns="45738" rIns="91477" bIns="45738" rtlCol="0" anchor="b"/>
          <a:lstStyle>
            <a:lvl1pPr algn="r">
              <a:defRPr sz="1200"/>
            </a:lvl1pPr>
          </a:lstStyle>
          <a:p>
            <a:fld id="{3304027F-5BD0-4456-AC43-71D5FE870932}" type="slidenum">
              <a:rPr lang="fr-FR" smtClean="0"/>
              <a:t>‹N°›</a:t>
            </a:fld>
            <a:endParaRPr lang="fr-FR"/>
          </a:p>
        </p:txBody>
      </p:sp>
    </p:spTree>
    <p:extLst>
      <p:ext uri="{BB962C8B-B14F-4D97-AF65-F5344CB8AC3E}">
        <p14:creationId xmlns:p14="http://schemas.microsoft.com/office/powerpoint/2010/main" val="2994537110"/>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3/27/2025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‹N°›</a:t>
            </a:fld>
            <a:endParaRPr lang="en-US" dirty="0"/>
          </a:p>
        </p:txBody>
      </p:sp>
    </p:spTree>
    <p:extLst>
      <p:ext uri="{BB962C8B-B14F-4D97-AF65-F5344CB8AC3E}">
        <p14:creationId xmlns:p14="http://schemas.microsoft.com/office/powerpoint/2010/main" val="3783858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04167CE-BFD8-40A5-80AD-D00AD2C2436A}" type="datetimeFigureOut">
              <a:rPr lang="fr-FR" smtClean="0"/>
              <a:t>27/03/2025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651933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D04167CE-BFD8-40A5-80AD-D00AD2C2436A}" type="datetimeFigureOut">
              <a:rPr lang="fr-FR" smtClean="0"/>
              <a:t>27/03/2025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4282429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D04167CE-BFD8-40A5-80AD-D00AD2C2436A}" type="datetimeFigureOut">
              <a:rPr lang="fr-FR" smtClean="0"/>
              <a:t>27/03/2025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3418127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04167CE-BFD8-40A5-80AD-D00AD2C2436A}" type="datetimeFigureOut">
              <a:rPr lang="fr-FR" smtClean="0"/>
              <a:t>27/03/2025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2164624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D04167CE-BFD8-40A5-80AD-D00AD2C2436A}" type="datetimeFigureOut">
              <a:rPr lang="fr-FR" smtClean="0"/>
              <a:t>27/03/2025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643273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4167CE-BFD8-40A5-80AD-D00AD2C2436A}" type="datetimeFigureOut">
              <a:rPr lang="fr-FR" smtClean="0"/>
              <a:t>27/03/2025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3985328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04167CE-BFD8-40A5-80AD-D00AD2C2436A}" type="datetimeFigureOut">
              <a:rPr lang="fr-FR" smtClean="0"/>
              <a:t>27/03/2025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1754668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04167CE-BFD8-40A5-80AD-D00AD2C2436A}" type="datetimeFigureOut">
              <a:rPr lang="fr-FR" smtClean="0"/>
              <a:t>27/03/2025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3886953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04167CE-BFD8-40A5-80AD-D00AD2C2436A}" type="datetimeFigureOut">
              <a:rPr lang="fr-FR" smtClean="0"/>
              <a:t>27/03/2025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1883122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04167CE-BFD8-40A5-80AD-D00AD2C2436A}" type="datetimeFigureOut">
              <a:rPr lang="fr-FR" smtClean="0"/>
              <a:t>27/03/2025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11912588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398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60000"/>
            <a:duotone>
              <a:schemeClr val="accent1">
                <a:shade val="45000"/>
                <a:satMod val="135000"/>
              </a:schemeClr>
              <a:prstClr val="white"/>
            </a:duotone>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smtClean="0"/>
              <a:t>3/27/2025</a:t>
            </a:fld>
            <a:endParaRPr lang="en-US"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8F63A3B-78C7-47BE-AE5E-E10140E04643}" type="slidenum">
              <a:rPr lang="en-US" smtClean="0"/>
              <a:t>‹N°›</a:t>
            </a:fld>
            <a:endParaRPr lang="en-US" dirty="0"/>
          </a:p>
        </p:txBody>
      </p:sp>
      <p:sp>
        <p:nvSpPr>
          <p:cNvPr id="10" name="Rectangle : coins arrondis 9">
            <a:extLst>
              <a:ext uri="{FF2B5EF4-FFF2-40B4-BE49-F238E27FC236}">
                <a16:creationId xmlns:a16="http://schemas.microsoft.com/office/drawing/2014/main" id="{A08DFEA1-1920-A94D-79F8-09D4ABDA83F8}"/>
              </a:ext>
            </a:extLst>
          </p:cNvPr>
          <p:cNvSpPr/>
          <p:nvPr userDrawn="1"/>
        </p:nvSpPr>
        <p:spPr>
          <a:xfrm rot="21600000">
            <a:off x="234037" y="272817"/>
            <a:ext cx="6389926" cy="9360365"/>
          </a:xfrm>
          <a:prstGeom prst="roundRect">
            <a:avLst>
              <a:gd name="adj" fmla="val 1440"/>
            </a:avLst>
          </a:prstGeom>
          <a:solidFill>
            <a:schemeClr val="bg1"/>
          </a:solidFill>
          <a:ln w="171450" cmpd="sng">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0048736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3" name="Rectangle : coins arrondis 17">
            <a:extLst>
              <a:ext uri="{FF2B5EF4-FFF2-40B4-BE49-F238E27FC236}">
                <a16:creationId xmlns:a16="http://schemas.microsoft.com/office/drawing/2014/main" id="{3B669CA0-5807-3C79-A5BC-1C1BEC941F8A}"/>
              </a:ext>
            </a:extLst>
          </p:cNvPr>
          <p:cNvSpPr/>
          <p:nvPr/>
        </p:nvSpPr>
        <p:spPr>
          <a:xfrm>
            <a:off x="314854" y="3546589"/>
            <a:ext cx="6190605" cy="3707084"/>
          </a:xfrm>
          <a:prstGeom prst="roundRect">
            <a:avLst>
              <a:gd name="adj" fmla="val 1341"/>
            </a:avLst>
          </a:prstGeom>
          <a:ln/>
        </p:spPr>
        <p:style>
          <a:lnRef idx="2">
            <a:schemeClr val="accent6"/>
          </a:lnRef>
          <a:fillRef idx="1">
            <a:schemeClr val="lt1"/>
          </a:fillRef>
          <a:effectRef idx="0">
            <a:schemeClr val="accent6"/>
          </a:effectRef>
          <a:fontRef idx="minor">
            <a:schemeClr val="dk1"/>
          </a:fontRef>
        </p:style>
        <p:txBody>
          <a:bodyPr rtlCol="0" anchor="t"/>
          <a:lstStyle/>
          <a:p>
            <a:pPr algn="ctr">
              <a:spcAft>
                <a:spcPts val="0"/>
              </a:spcAft>
            </a:pPr>
            <a:r>
              <a:rPr lang="fr-FR" sz="1050" dirty="0">
                <a:latin typeface="Klee One" panose="020B0604020202020204" charset="-128"/>
                <a:ea typeface="Klee One" panose="020B0604020202020204" charset="-128"/>
                <a:cs typeface="Klee One" panose="020B0604020202020204" charset="-128"/>
              </a:rPr>
              <a:t>                           </a:t>
            </a:r>
            <a:endParaRPr lang="fr-FR" sz="800" dirty="0">
              <a:latin typeface="Klee One" panose="020B0604020202020204" charset="-128"/>
              <a:ea typeface="Klee One" panose="020B0604020202020204" charset="-128"/>
              <a:cs typeface="Klee One" panose="020B0604020202020204" charset="-128"/>
            </a:endParaRPr>
          </a:p>
        </p:txBody>
      </p:sp>
      <p:sp>
        <p:nvSpPr>
          <p:cNvPr id="5" name="ZoneTexte 4">
            <a:extLst>
              <a:ext uri="{FF2B5EF4-FFF2-40B4-BE49-F238E27FC236}">
                <a16:creationId xmlns:a16="http://schemas.microsoft.com/office/drawing/2014/main" id="{C7DB15DE-C859-C5E7-7CD4-691025A997E9}"/>
              </a:ext>
            </a:extLst>
          </p:cNvPr>
          <p:cNvSpPr txBox="1"/>
          <p:nvPr/>
        </p:nvSpPr>
        <p:spPr>
          <a:xfrm>
            <a:off x="135400" y="417102"/>
            <a:ext cx="6581778" cy="461665"/>
          </a:xfrm>
          <a:prstGeom prst="rect">
            <a:avLst/>
          </a:prstGeom>
          <a:noFill/>
        </p:spPr>
        <p:txBody>
          <a:bodyPr wrap="square">
            <a:spAutoFit/>
          </a:bodyPr>
          <a:lstStyle/>
          <a:p>
            <a:pPr algn="ctr"/>
            <a:r>
              <a:rPr lang="fr-FR" sz="1200" b="1" dirty="0">
                <a:solidFill>
                  <a:srgbClr val="0070C0"/>
                </a:solidFill>
                <a:latin typeface="Cavolini" panose="03000502040302020204" pitchFamily="66" charset="0"/>
                <a:cs typeface="Cavolini" panose="03000502040302020204" pitchFamily="66" charset="0"/>
              </a:rPr>
              <a:t>Recueil de la satisfaction de la personne accompagnée</a:t>
            </a:r>
          </a:p>
          <a:p>
            <a:pPr algn="ctr"/>
            <a:r>
              <a:rPr lang="fr-FR" sz="1200" b="1" dirty="0">
                <a:solidFill>
                  <a:srgbClr val="0070C0"/>
                </a:solidFill>
                <a:latin typeface="Cavolini" panose="03000502040302020204" pitchFamily="66" charset="0"/>
                <a:cs typeface="Cavolini" panose="03000502040302020204" pitchFamily="66" charset="0"/>
              </a:rPr>
              <a:t>Respect des droits</a:t>
            </a:r>
          </a:p>
        </p:txBody>
      </p:sp>
      <p:sp>
        <p:nvSpPr>
          <p:cNvPr id="8" name="Rectangle : coins arrondis 7">
            <a:extLst>
              <a:ext uri="{FF2B5EF4-FFF2-40B4-BE49-F238E27FC236}">
                <a16:creationId xmlns:a16="http://schemas.microsoft.com/office/drawing/2014/main" id="{ACBAA330-966E-B28C-E57B-4AD4A38E214F}"/>
              </a:ext>
            </a:extLst>
          </p:cNvPr>
          <p:cNvSpPr/>
          <p:nvPr/>
        </p:nvSpPr>
        <p:spPr>
          <a:xfrm>
            <a:off x="314854" y="894216"/>
            <a:ext cx="6207719" cy="1057000"/>
          </a:xfrm>
          <a:prstGeom prst="roundRect">
            <a:avLst>
              <a:gd name="adj" fmla="val 5156"/>
            </a:avLst>
          </a:prstGeom>
          <a:ln/>
        </p:spPr>
        <p:style>
          <a:lnRef idx="2">
            <a:schemeClr val="accent5"/>
          </a:lnRef>
          <a:fillRef idx="1">
            <a:schemeClr val="lt1"/>
          </a:fillRef>
          <a:effectRef idx="0">
            <a:schemeClr val="accent5"/>
          </a:effectRef>
          <a:fontRef idx="minor">
            <a:schemeClr val="dk1"/>
          </a:fontRef>
        </p:style>
        <p:txBody>
          <a:bodyPr lIns="108000" tIns="36000" rIns="108000" bIns="36000" rtlCol="0" anchor="ctr"/>
          <a:lstStyle/>
          <a:p>
            <a:r>
              <a:rPr lang="fr-FR" sz="1050" b="1" dirty="0">
                <a:solidFill>
                  <a:srgbClr val="002060"/>
                </a:solidFill>
                <a:latin typeface="Klee One" pitchFamily="2" charset="-128"/>
                <a:ea typeface="Klee One" pitchFamily="2" charset="-128"/>
                <a:cs typeface="Klee One" pitchFamily="2" charset="-128"/>
              </a:rPr>
              <a:t>Votre avis compte !</a:t>
            </a:r>
          </a:p>
          <a:p>
            <a:r>
              <a:rPr lang="fr-FR" sz="1050" b="1" dirty="0">
                <a:solidFill>
                  <a:srgbClr val="002060"/>
                </a:solidFill>
                <a:latin typeface="Klee One" pitchFamily="2" charset="-128"/>
                <a:ea typeface="Klee One" pitchFamily="2" charset="-128"/>
                <a:cs typeface="Klee One" pitchFamily="2" charset="-128"/>
              </a:rPr>
              <a:t>Merci de prendre quelques instants pour répondre à ce questionnaire, il nous permettra d’améliorer nos pratiques.</a:t>
            </a:r>
          </a:p>
          <a:p>
            <a:r>
              <a:rPr lang="fr-FR" sz="1050" b="1" dirty="0">
                <a:solidFill>
                  <a:srgbClr val="002060"/>
                </a:solidFill>
                <a:latin typeface="Klee One" pitchFamily="2" charset="-128"/>
                <a:ea typeface="Klee One" pitchFamily="2" charset="-128"/>
                <a:cs typeface="Klee One" pitchFamily="2" charset="-128"/>
              </a:rPr>
              <a:t>Vos réponses seront traitées de façon anonyme.</a:t>
            </a:r>
          </a:p>
          <a:p>
            <a:r>
              <a:rPr lang="fr-FR" sz="1050" b="1" dirty="0">
                <a:solidFill>
                  <a:srgbClr val="002060"/>
                </a:solidFill>
                <a:latin typeface="Klee One" pitchFamily="2" charset="-128"/>
                <a:ea typeface="Klee One" pitchFamily="2" charset="-128"/>
                <a:cs typeface="Klee One" pitchFamily="2" charset="-128"/>
              </a:rPr>
              <a:t>Vous pouvez demander à être aidé par une personne de votre choix pour remplir ce questionnaire.</a:t>
            </a:r>
          </a:p>
        </p:txBody>
      </p:sp>
      <p:pic>
        <p:nvPicPr>
          <p:cNvPr id="20" name="Image 19" descr="Une image contenant Graphique, Police, graphisme, logo&#10;&#10;Description générée automatiquement">
            <a:extLst>
              <a:ext uri="{FF2B5EF4-FFF2-40B4-BE49-F238E27FC236}">
                <a16:creationId xmlns:a16="http://schemas.microsoft.com/office/drawing/2014/main" id="{AC532088-0619-FA9E-F432-F5FF715ADACA}"/>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362134" y="50677"/>
            <a:ext cx="1263822" cy="318090"/>
          </a:xfrm>
          <a:prstGeom prst="rect">
            <a:avLst/>
          </a:prstGeom>
        </p:spPr>
      </p:pic>
      <p:sp>
        <p:nvSpPr>
          <p:cNvPr id="21" name="Rectangle : coins arrondis 20">
            <a:extLst>
              <a:ext uri="{FF2B5EF4-FFF2-40B4-BE49-F238E27FC236}">
                <a16:creationId xmlns:a16="http://schemas.microsoft.com/office/drawing/2014/main" id="{F00B1A42-EFDD-AD57-371E-173FF936A6E6}"/>
              </a:ext>
            </a:extLst>
          </p:cNvPr>
          <p:cNvSpPr/>
          <p:nvPr/>
        </p:nvSpPr>
        <p:spPr>
          <a:xfrm>
            <a:off x="187028" y="71070"/>
            <a:ext cx="1120328" cy="477113"/>
          </a:xfrm>
          <a:prstGeom prst="round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r>
              <a:rPr lang="fr-FR" dirty="0">
                <a:ln>
                  <a:solidFill>
                    <a:srgbClr val="0070C0"/>
                  </a:solidFill>
                </a:ln>
                <a:noFill/>
              </a:rPr>
              <a:t>Logo ESMS</a:t>
            </a:r>
          </a:p>
        </p:txBody>
      </p:sp>
      <p:sp>
        <p:nvSpPr>
          <p:cNvPr id="18" name="Rectangle : coins arrondis 17">
            <a:extLst>
              <a:ext uri="{FF2B5EF4-FFF2-40B4-BE49-F238E27FC236}">
                <a16:creationId xmlns:a16="http://schemas.microsoft.com/office/drawing/2014/main" id="{08C1DF52-04A7-2C82-58BC-E133311A7DEA}"/>
              </a:ext>
            </a:extLst>
          </p:cNvPr>
          <p:cNvSpPr/>
          <p:nvPr/>
        </p:nvSpPr>
        <p:spPr>
          <a:xfrm>
            <a:off x="298488" y="7341373"/>
            <a:ext cx="6190605" cy="1673637"/>
          </a:xfrm>
          <a:prstGeom prst="roundRect">
            <a:avLst>
              <a:gd name="adj" fmla="val 2873"/>
            </a:avLst>
          </a:prstGeom>
          <a:ln/>
        </p:spPr>
        <p:style>
          <a:lnRef idx="2">
            <a:schemeClr val="accent6"/>
          </a:lnRef>
          <a:fillRef idx="1">
            <a:schemeClr val="lt1"/>
          </a:fillRef>
          <a:effectRef idx="0">
            <a:schemeClr val="accent6"/>
          </a:effectRef>
          <a:fontRef idx="minor">
            <a:schemeClr val="dk1"/>
          </a:fontRef>
        </p:style>
        <p:txBody>
          <a:bodyPr rtlCol="0" anchor="t"/>
          <a:lstStyle/>
          <a:p>
            <a:r>
              <a:rPr lang="fr-FR" sz="1050" b="1" dirty="0">
                <a:solidFill>
                  <a:srgbClr val="002060"/>
                </a:solidFill>
                <a:latin typeface="Klee One" pitchFamily="2" charset="-128"/>
                <a:ea typeface="Klee One" pitchFamily="2" charset="-128"/>
                <a:cs typeface="Klee One" pitchFamily="2" charset="-128"/>
              </a:rPr>
              <a:t>Souhaitez- vous apporter des précisions à vos réponses : </a:t>
            </a:r>
          </a:p>
          <a:p>
            <a:endParaRPr lang="fr-FR" sz="1050" b="1" dirty="0">
              <a:solidFill>
                <a:srgbClr val="002060"/>
              </a:solidFill>
              <a:latin typeface="Klee One" pitchFamily="2" charset="-128"/>
              <a:ea typeface="Klee One" pitchFamily="2" charset="-128"/>
              <a:cs typeface="Klee One" pitchFamily="2" charset="-128"/>
            </a:endParaRPr>
          </a:p>
          <a:p>
            <a:endParaRPr lang="fr-FR" sz="1050" b="1" dirty="0">
              <a:solidFill>
                <a:srgbClr val="002060"/>
              </a:solidFill>
              <a:latin typeface="Klee One" pitchFamily="2" charset="-128"/>
              <a:ea typeface="Klee One" pitchFamily="2" charset="-128"/>
              <a:cs typeface="Klee One" pitchFamily="2" charset="-128"/>
            </a:endParaRPr>
          </a:p>
          <a:p>
            <a:endParaRPr lang="fr-FR" sz="1050" b="1" dirty="0">
              <a:solidFill>
                <a:srgbClr val="002060"/>
              </a:solidFill>
              <a:latin typeface="Klee One" pitchFamily="2" charset="-128"/>
              <a:ea typeface="Klee One" pitchFamily="2" charset="-128"/>
              <a:cs typeface="Klee One" pitchFamily="2" charset="-128"/>
            </a:endParaRPr>
          </a:p>
          <a:p>
            <a:endParaRPr lang="fr-FR" sz="1050" b="1" dirty="0">
              <a:solidFill>
                <a:srgbClr val="002060"/>
              </a:solidFill>
              <a:latin typeface="Klee One" pitchFamily="2" charset="-128"/>
              <a:ea typeface="Klee One" pitchFamily="2" charset="-128"/>
              <a:cs typeface="Klee One" pitchFamily="2" charset="-128"/>
            </a:endParaRPr>
          </a:p>
          <a:p>
            <a:endParaRPr lang="fr-FR" sz="1050" b="1" dirty="0">
              <a:solidFill>
                <a:srgbClr val="002060"/>
              </a:solidFill>
              <a:latin typeface="Klee One" pitchFamily="2" charset="-128"/>
              <a:ea typeface="Klee One" pitchFamily="2" charset="-128"/>
              <a:cs typeface="Klee One" pitchFamily="2" charset="-128"/>
            </a:endParaRPr>
          </a:p>
          <a:p>
            <a:r>
              <a:rPr lang="fr-FR" sz="1050" b="1" dirty="0">
                <a:solidFill>
                  <a:srgbClr val="002060"/>
                </a:solidFill>
                <a:latin typeface="Klee One" pitchFamily="2" charset="-128"/>
                <a:ea typeface="Klee One" pitchFamily="2" charset="-128"/>
                <a:cs typeface="Klee One" pitchFamily="2" charset="-128"/>
              </a:rPr>
              <a:t>Ce questionnaire est à remettre                      Date de retour/ Période de l’enquête :</a:t>
            </a:r>
          </a:p>
          <a:p>
            <a:r>
              <a:rPr lang="fr-FR" sz="1050" b="1" dirty="0">
                <a:solidFill>
                  <a:srgbClr val="002060"/>
                </a:solidFill>
                <a:latin typeface="Klee One" pitchFamily="2" charset="-128"/>
                <a:ea typeface="Klee One" pitchFamily="2" charset="-128"/>
                <a:cs typeface="Klee One" pitchFamily="2" charset="-128"/>
              </a:rPr>
              <a:t>Si je souhaite être contacté(e) par un professionnel voici mes coordonnées* :</a:t>
            </a:r>
          </a:p>
          <a:p>
            <a:pPr algn="ctr"/>
            <a:endParaRPr lang="fr-FR" sz="1050" b="1" u="sng" dirty="0">
              <a:solidFill>
                <a:srgbClr val="002060"/>
              </a:solidFill>
              <a:latin typeface="Klee One" pitchFamily="2" charset="-128"/>
              <a:ea typeface="Klee One" pitchFamily="2" charset="-128"/>
              <a:cs typeface="Klee One" pitchFamily="2" charset="-128"/>
            </a:endParaRPr>
          </a:p>
          <a:p>
            <a:pPr algn="ctr"/>
            <a:r>
              <a:rPr lang="fr-FR" sz="1050" b="1" u="sng" dirty="0">
                <a:solidFill>
                  <a:srgbClr val="002060"/>
                </a:solidFill>
                <a:latin typeface="Klee One" pitchFamily="2" charset="-128"/>
                <a:ea typeface="Klee One" pitchFamily="2" charset="-128"/>
                <a:cs typeface="Klee One" pitchFamily="2" charset="-128"/>
              </a:rPr>
              <a:t>Merci pour votre participation !</a:t>
            </a:r>
          </a:p>
          <a:p>
            <a:pPr algn="just">
              <a:spcBef>
                <a:spcPts val="0"/>
              </a:spcBef>
              <a:buClr>
                <a:srgbClr val="0070C0"/>
              </a:buClr>
              <a:buSzPts val="2000"/>
              <a:defRPr/>
            </a:pPr>
            <a:r>
              <a:rPr lang="fr-FR" sz="1050" b="1" dirty="0">
                <a:solidFill>
                  <a:srgbClr val="002060"/>
                </a:solidFill>
                <a:latin typeface="Klee One" pitchFamily="2" charset="-128"/>
                <a:ea typeface="Klee One" pitchFamily="2" charset="-128"/>
                <a:cs typeface="Klee One" pitchFamily="2" charset="-128"/>
                <a:sym typeface="Wingdings" panose="05000000000000000000" pitchFamily="2" charset="2"/>
              </a:rPr>
              <a:t> </a:t>
            </a:r>
            <a:endParaRPr lang="fr-FR" sz="500" b="1" dirty="0">
              <a:solidFill>
                <a:srgbClr val="002060"/>
              </a:solidFill>
              <a:latin typeface="Klee One" pitchFamily="2" charset="-128"/>
              <a:ea typeface="Klee One" pitchFamily="2" charset="-128"/>
              <a:cs typeface="Klee One" pitchFamily="2" charset="-128"/>
              <a:sym typeface="Wingdings" panose="05000000000000000000" pitchFamily="2" charset="2"/>
            </a:endParaRPr>
          </a:p>
        </p:txBody>
      </p:sp>
      <p:sp>
        <p:nvSpPr>
          <p:cNvPr id="11" name="Rectangle : coins arrondis 10">
            <a:extLst>
              <a:ext uri="{FF2B5EF4-FFF2-40B4-BE49-F238E27FC236}">
                <a16:creationId xmlns:a16="http://schemas.microsoft.com/office/drawing/2014/main" id="{DD830127-2492-1702-1EB9-03BBCF1CB43E}"/>
              </a:ext>
            </a:extLst>
          </p:cNvPr>
          <p:cNvSpPr/>
          <p:nvPr/>
        </p:nvSpPr>
        <p:spPr>
          <a:xfrm>
            <a:off x="306296" y="2018056"/>
            <a:ext cx="6207719" cy="947647"/>
          </a:xfrm>
          <a:prstGeom prst="roundRect">
            <a:avLst>
              <a:gd name="adj" fmla="val 5156"/>
            </a:avLst>
          </a:prstGeom>
          <a:ln/>
        </p:spPr>
        <p:style>
          <a:lnRef idx="2">
            <a:schemeClr val="accent2"/>
          </a:lnRef>
          <a:fillRef idx="1">
            <a:schemeClr val="lt1"/>
          </a:fillRef>
          <a:effectRef idx="0">
            <a:schemeClr val="accent2"/>
          </a:effectRef>
          <a:fontRef idx="minor">
            <a:schemeClr val="dk1"/>
          </a:fontRef>
        </p:style>
        <p:txBody>
          <a:bodyPr lIns="108000" tIns="36000" rIns="108000" bIns="36000" rtlCol="0" anchor="ctr"/>
          <a:lstStyle/>
          <a:p>
            <a:r>
              <a:rPr lang="fr-FR" sz="1050" b="1" dirty="0">
                <a:solidFill>
                  <a:srgbClr val="002060"/>
                </a:solidFill>
                <a:latin typeface="Klee One" pitchFamily="2" charset="-128"/>
                <a:ea typeface="Klee One" pitchFamily="2" charset="-128"/>
                <a:cs typeface="Klee One" pitchFamily="2" charset="-128"/>
              </a:rPr>
              <a:t>Vos droits :</a:t>
            </a:r>
          </a:p>
          <a:p>
            <a:r>
              <a:rPr lang="fr-FR" sz="1050" b="1" dirty="0">
                <a:solidFill>
                  <a:srgbClr val="002060"/>
                </a:solidFill>
                <a:latin typeface="Klee One" pitchFamily="2" charset="-128"/>
                <a:ea typeface="Klee One" pitchFamily="2" charset="-128"/>
                <a:cs typeface="Klee One" pitchFamily="2" charset="-128"/>
              </a:rPr>
              <a:t>Quelques soit le lieu de vie, l’état de santé, tout citoyen dispose des mêmes droits fondamentaux (1). Ils sont détaillés dans la charte des droits et libertés de la personne accueillie (2). </a:t>
            </a:r>
          </a:p>
          <a:p>
            <a:r>
              <a:rPr lang="fr-FR" sz="1050" b="1" dirty="0">
                <a:solidFill>
                  <a:srgbClr val="002060"/>
                </a:solidFill>
                <a:latin typeface="Klee One" pitchFamily="2" charset="-128"/>
                <a:ea typeface="Klee One" pitchFamily="2" charset="-128"/>
                <a:cs typeface="Klee One" pitchFamily="2" charset="-128"/>
              </a:rPr>
              <a:t>La structure qui vous accueille doit favoriser l’exercice de vos droits.</a:t>
            </a:r>
          </a:p>
        </p:txBody>
      </p:sp>
      <p:sp>
        <p:nvSpPr>
          <p:cNvPr id="4" name="Rectangle 1"/>
          <p:cNvSpPr>
            <a:spLocks noChangeArrowheads="1"/>
          </p:cNvSpPr>
          <p:nvPr/>
        </p:nvSpPr>
        <p:spPr bwMode="auto">
          <a:xfrm>
            <a:off x="0" y="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67" name="TextBox 140"/>
          <p:cNvSpPr txBox="1"/>
          <p:nvPr/>
        </p:nvSpPr>
        <p:spPr>
          <a:xfrm>
            <a:off x="307280" y="5484851"/>
            <a:ext cx="1346260" cy="233269"/>
          </a:xfrm>
          <a:prstGeom prst="rect">
            <a:avLst/>
          </a:prstGeom>
        </p:spPr>
        <p:txBody>
          <a:bodyPr wrap="square" lIns="0" tIns="0" rIns="0" bIns="0" rtlCol="0" anchor="t">
            <a:spAutoFit/>
          </a:bodyPr>
          <a:lstStyle/>
          <a:p>
            <a:pPr algn="l">
              <a:lnSpc>
                <a:spcPts val="1962"/>
              </a:lnSpc>
            </a:pPr>
            <a:r>
              <a:rPr lang="en-US" sz="1401" dirty="0">
                <a:solidFill>
                  <a:srgbClr val="0070C0"/>
                </a:solidFill>
                <a:latin typeface="Red Hat Display Bold"/>
                <a:ea typeface="Red Hat Display Bold"/>
                <a:cs typeface="Red Hat Display Bold"/>
                <a:sym typeface="Red Hat Display Bold"/>
              </a:rPr>
              <a:t>  </a:t>
            </a:r>
          </a:p>
        </p:txBody>
      </p:sp>
      <p:graphicFrame>
        <p:nvGraphicFramePr>
          <p:cNvPr id="2" name="Tableau 1"/>
          <p:cNvGraphicFramePr>
            <a:graphicFrameLocks/>
          </p:cNvGraphicFramePr>
          <p:nvPr>
            <p:extLst>
              <p:ext uri="{D42A27DB-BD31-4B8C-83A1-F6EECF244321}">
                <p14:modId xmlns:p14="http://schemas.microsoft.com/office/powerpoint/2010/main" val="1730439645"/>
              </p:ext>
            </p:extLst>
          </p:nvPr>
        </p:nvGraphicFramePr>
        <p:xfrm>
          <a:off x="335591" y="3609848"/>
          <a:ext cx="6116401" cy="3570235"/>
        </p:xfrm>
        <a:graphic>
          <a:graphicData uri="http://schemas.openxmlformats.org/drawingml/2006/table">
            <a:tbl>
              <a:tblPr/>
              <a:tblGrid>
                <a:gridCol w="3690485">
                  <a:extLst>
                    <a:ext uri="{9D8B030D-6E8A-4147-A177-3AD203B41FA5}">
                      <a16:colId xmlns:a16="http://schemas.microsoft.com/office/drawing/2014/main" val="77930415"/>
                    </a:ext>
                  </a:extLst>
                </a:gridCol>
                <a:gridCol w="513724">
                  <a:extLst>
                    <a:ext uri="{9D8B030D-6E8A-4147-A177-3AD203B41FA5}">
                      <a16:colId xmlns:a16="http://schemas.microsoft.com/office/drawing/2014/main" val="2313811630"/>
                    </a:ext>
                  </a:extLst>
                </a:gridCol>
                <a:gridCol w="498832">
                  <a:extLst>
                    <a:ext uri="{9D8B030D-6E8A-4147-A177-3AD203B41FA5}">
                      <a16:colId xmlns:a16="http://schemas.microsoft.com/office/drawing/2014/main" val="1264617837"/>
                    </a:ext>
                  </a:extLst>
                </a:gridCol>
                <a:gridCol w="498832">
                  <a:extLst>
                    <a:ext uri="{9D8B030D-6E8A-4147-A177-3AD203B41FA5}">
                      <a16:colId xmlns:a16="http://schemas.microsoft.com/office/drawing/2014/main" val="3874941262"/>
                    </a:ext>
                  </a:extLst>
                </a:gridCol>
                <a:gridCol w="498833">
                  <a:extLst>
                    <a:ext uri="{9D8B030D-6E8A-4147-A177-3AD203B41FA5}">
                      <a16:colId xmlns:a16="http://schemas.microsoft.com/office/drawing/2014/main" val="2426125200"/>
                    </a:ext>
                  </a:extLst>
                </a:gridCol>
                <a:gridCol w="415695">
                  <a:extLst>
                    <a:ext uri="{9D8B030D-6E8A-4147-A177-3AD203B41FA5}">
                      <a16:colId xmlns:a16="http://schemas.microsoft.com/office/drawing/2014/main" val="4280806135"/>
                    </a:ext>
                  </a:extLst>
                </a:gridCol>
              </a:tblGrid>
              <a:tr h="408889">
                <a:tc>
                  <a:txBody>
                    <a:bodyPr/>
                    <a:lstStyle/>
                    <a:p>
                      <a:pPr algn="ctr">
                        <a:spcAft>
                          <a:spcPts val="0"/>
                        </a:spcAft>
                      </a:pPr>
                      <a:r>
                        <a:rPr lang="fr-FR" sz="900" b="1" dirty="0">
                          <a:solidFill>
                            <a:srgbClr val="7C1974"/>
                          </a:solidFill>
                          <a:effectLst/>
                          <a:latin typeface="Comic Sans MS" panose="030F0702030302020204" pitchFamily="66"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000" b="1" dirty="0">
                          <a:effectLst/>
                          <a:latin typeface="+mj-lt"/>
                          <a:ea typeface="Klee One" panose="020B0604020202020204" charset="-128"/>
                          <a:cs typeface="Klee One" panose="020B0604020202020204" charset="-128"/>
                        </a:rPr>
                        <a:t>Très satisfait</a:t>
                      </a: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spcAft>
                          <a:spcPts val="0"/>
                        </a:spcAft>
                      </a:pPr>
                      <a:r>
                        <a:rPr lang="fr-FR" sz="1000" b="1" dirty="0">
                          <a:effectLst/>
                          <a:latin typeface="+mj-lt"/>
                          <a:ea typeface="Klee One" panose="020B0604020202020204" charset="-128"/>
                          <a:cs typeface="Klee One" panose="020B0604020202020204" charset="-128"/>
                        </a:rPr>
                        <a:t>Satisfait</a:t>
                      </a: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E59F"/>
                    </a:solidFill>
                  </a:tcPr>
                </a:tc>
                <a:tc>
                  <a:txBody>
                    <a:bodyPr/>
                    <a:lstStyle/>
                    <a:p>
                      <a:pPr algn="ctr">
                        <a:spcAft>
                          <a:spcPts val="0"/>
                        </a:spcAft>
                      </a:pPr>
                      <a:r>
                        <a:rPr lang="fr-FR" sz="1000" b="1" dirty="0">
                          <a:effectLst/>
                          <a:latin typeface="+mj-lt"/>
                          <a:ea typeface="Klee One" panose="020B0604020202020204" charset="-128"/>
                          <a:cs typeface="Klee One" panose="020B0604020202020204" charset="-128"/>
                        </a:rPr>
                        <a:t>Peu satisfait</a:t>
                      </a: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53"/>
                    </a:solidFill>
                  </a:tcPr>
                </a:tc>
                <a:tc>
                  <a:txBody>
                    <a:bodyPr/>
                    <a:lstStyle/>
                    <a:p>
                      <a:pPr algn="ctr">
                        <a:spcAft>
                          <a:spcPts val="0"/>
                        </a:spcAft>
                      </a:pPr>
                      <a:r>
                        <a:rPr lang="fr-FR" sz="1000" b="1" dirty="0">
                          <a:effectLst/>
                          <a:latin typeface="+mj-lt"/>
                          <a:ea typeface="Klee One" panose="020B0604020202020204" charset="-128"/>
                          <a:cs typeface="Klee One" panose="020B0604020202020204" charset="-128"/>
                        </a:rPr>
                        <a:t>Pas satisfait</a:t>
                      </a: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171"/>
                    </a:solidFill>
                  </a:tcPr>
                </a:tc>
                <a:tc>
                  <a:txBody>
                    <a:bodyPr/>
                    <a:lstStyle/>
                    <a:p>
                      <a:pPr algn="ctr">
                        <a:spcAft>
                          <a:spcPts val="0"/>
                        </a:spcAft>
                      </a:pPr>
                      <a:r>
                        <a:rPr lang="fr-FR" sz="1000" b="1" dirty="0">
                          <a:effectLst/>
                          <a:latin typeface="+mj-lt"/>
                          <a:ea typeface="Klee One" panose="020B0604020202020204" charset="-128"/>
                          <a:cs typeface="Klee One" panose="020B0604020202020204" charset="-128"/>
                        </a:rPr>
                        <a:t>Sans avis</a:t>
                      </a: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2982707776"/>
                  </a:ext>
                </a:extLst>
              </a:tr>
              <a:tr h="443071">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fr-FR" sz="1100" b="0" noProof="0" dirty="0">
                          <a:solidFill>
                            <a:schemeClr val="tx1"/>
                          </a:solidFill>
                          <a:effectLst/>
                          <a:latin typeface="+mn-lt"/>
                          <a:ea typeface="Klee One" panose="020B0604020202020204" charset="-128"/>
                          <a:cs typeface="Klee One" panose="020B0604020202020204" charset="-128"/>
                        </a:rPr>
                        <a:t>Etes-vous satisfait </a:t>
                      </a:r>
                      <a:r>
                        <a:rPr lang="fr-FR" sz="1100" b="0" noProof="0" dirty="0">
                          <a:solidFill>
                            <a:schemeClr val="tx1"/>
                          </a:solidFill>
                          <a:effectLst/>
                          <a:latin typeface="+mn-lt"/>
                          <a:ea typeface="Klee One" panose="020B0604020202020204" charset="-128"/>
                          <a:cs typeface="Klee One" panose="020B0604020202020204" charset="-128"/>
                          <a:sym typeface="Red Hat Display Bold"/>
                        </a:rPr>
                        <a:t>d</a:t>
                      </a:r>
                      <a:r>
                        <a:rPr lang="fr-FR" sz="1100" b="0" noProof="0" dirty="0">
                          <a:solidFill>
                            <a:schemeClr val="tx1"/>
                          </a:solidFill>
                          <a:latin typeface="+mn-lt"/>
                          <a:ea typeface="Klee One" panose="020B0604020202020204" charset="-128"/>
                          <a:cs typeface="Klee One" panose="020B0604020202020204" charset="-128"/>
                          <a:sym typeface="Red Hat Display Bold"/>
                        </a:rPr>
                        <a:t>es informations qui vous sont données sur vos droits ?</a:t>
                      </a:r>
                    </a:p>
                    <a:p>
                      <a:pPr>
                        <a:spcAft>
                          <a:spcPts val="0"/>
                        </a:spcAft>
                      </a:pPr>
                      <a:endParaRPr lang="fr-FR" sz="700" b="0" noProof="0" dirty="0">
                        <a:solidFill>
                          <a:schemeClr val="tx1"/>
                        </a:solidFill>
                        <a:effectLst/>
                        <a:latin typeface="+mn-lt"/>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5155798"/>
                  </a:ext>
                </a:extLst>
              </a:tr>
              <a:tr h="336123">
                <a:tc>
                  <a:txBody>
                    <a:bodyPr/>
                    <a:lstStyle/>
                    <a:p>
                      <a:pPr>
                        <a:spcAft>
                          <a:spcPts val="0"/>
                        </a:spcAft>
                      </a:pPr>
                      <a:r>
                        <a:rPr lang="fr-FR" sz="1100" b="0" noProof="0" dirty="0">
                          <a:solidFill>
                            <a:schemeClr val="tx1"/>
                          </a:solidFill>
                          <a:effectLst/>
                          <a:latin typeface="+mn-lt"/>
                          <a:ea typeface="Klee One" panose="020B0604020202020204" charset="-128"/>
                          <a:cs typeface="Klee One" panose="020B0604020202020204" charset="-128"/>
                        </a:rPr>
                        <a:t>Etes-vous satisfait du </a:t>
                      </a:r>
                      <a:r>
                        <a:rPr lang="fr-FR" sz="1100" b="0" noProof="0" dirty="0">
                          <a:solidFill>
                            <a:schemeClr val="tx1"/>
                          </a:solidFill>
                          <a:latin typeface="+mn-lt"/>
                          <a:ea typeface="Klee One" panose="020B0604020202020204" charset="-128"/>
                          <a:cs typeface="Klee One" panose="020B0604020202020204" charset="-128"/>
                          <a:sym typeface="Red Hat Display Bold"/>
                        </a:rPr>
                        <a:t>respect de votre intimité et vie amoureuse ?</a:t>
                      </a:r>
                    </a:p>
                    <a:p>
                      <a:pPr>
                        <a:spcAft>
                          <a:spcPts val="0"/>
                        </a:spcAft>
                      </a:pPr>
                      <a:endParaRPr lang="fr-FR" sz="1100" b="0" noProof="0" dirty="0">
                        <a:solidFill>
                          <a:schemeClr val="tx1"/>
                        </a:solidFill>
                        <a:effectLst/>
                        <a:latin typeface="+mn-lt"/>
                        <a:ea typeface="Klee One" panose="020B0604020202020204" charset="-128"/>
                        <a:cs typeface="Klee One" panose="020B0604020202020204" charset="-128"/>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2359064"/>
                  </a:ext>
                </a:extLst>
              </a:tr>
              <a:tr h="443071">
                <a:tc>
                  <a:txBody>
                    <a:bodyPr/>
                    <a:lstStyle/>
                    <a:p>
                      <a:pPr marL="0" marR="0" indent="0" algn="l" defTabSz="685800" rtl="0" eaLnBrk="1" fontAlgn="auto" latinLnBrk="0" hangingPunct="1">
                        <a:lnSpc>
                          <a:spcPct val="100000"/>
                        </a:lnSpc>
                        <a:spcBef>
                          <a:spcPts val="0"/>
                        </a:spcBef>
                        <a:spcAft>
                          <a:spcPts val="0"/>
                        </a:spcAft>
                        <a:buClrTx/>
                        <a:buSzTx/>
                        <a:buFontTx/>
                        <a:buNone/>
                        <a:tabLst>
                          <a:tab pos="449580" algn="l"/>
                        </a:tabLst>
                        <a:defRPr/>
                      </a:pPr>
                      <a:r>
                        <a:rPr lang="fr-FR" sz="1100" b="0" noProof="0" dirty="0">
                          <a:solidFill>
                            <a:schemeClr val="tx1"/>
                          </a:solidFill>
                          <a:effectLst/>
                          <a:latin typeface="+mn-lt"/>
                          <a:ea typeface="Klee One" panose="020B0604020202020204" charset="-128"/>
                          <a:cs typeface="Klee One" panose="020B0604020202020204" charset="-128"/>
                        </a:rPr>
                        <a:t>Etes-vous satisfait</a:t>
                      </a:r>
                      <a:r>
                        <a:rPr lang="fr-FR" sz="1100" b="0" baseline="0" noProof="0" dirty="0">
                          <a:solidFill>
                            <a:schemeClr val="tx1"/>
                          </a:solidFill>
                          <a:effectLst/>
                          <a:latin typeface="+mn-lt"/>
                          <a:ea typeface="Klee One" panose="020B0604020202020204" charset="-128"/>
                          <a:cs typeface="Klee One" panose="020B0604020202020204" charset="-128"/>
                        </a:rPr>
                        <a:t> </a:t>
                      </a:r>
                      <a:r>
                        <a:rPr lang="fr-FR" sz="1100" b="0" baseline="0" noProof="0" dirty="0">
                          <a:solidFill>
                            <a:schemeClr val="tx1"/>
                          </a:solidFill>
                          <a:effectLst/>
                          <a:latin typeface="+mn-lt"/>
                          <a:ea typeface="Klee One" panose="020B0604020202020204" charset="-128"/>
                          <a:cs typeface="Klee One" panose="020B0604020202020204" charset="-128"/>
                          <a:sym typeface="Red Hat Display Bold"/>
                        </a:rPr>
                        <a:t>d</a:t>
                      </a:r>
                      <a:r>
                        <a:rPr lang="fr-FR" sz="1100" b="0" noProof="0" dirty="0">
                          <a:solidFill>
                            <a:schemeClr val="tx1"/>
                          </a:solidFill>
                          <a:latin typeface="+mn-lt"/>
                          <a:ea typeface="Klee One" panose="020B0604020202020204" charset="-128"/>
                          <a:cs typeface="Klee One" panose="020B0604020202020204" charset="-128"/>
                          <a:sym typeface="Red Hat Display Bold"/>
                        </a:rPr>
                        <a:t>u respect de votre dignité (considération, valorisation, estime) ?</a:t>
                      </a:r>
                    </a:p>
                    <a:p>
                      <a:pPr>
                        <a:spcAft>
                          <a:spcPts val="0"/>
                        </a:spcAft>
                        <a:tabLst>
                          <a:tab pos="449580" algn="l"/>
                        </a:tabLst>
                      </a:pPr>
                      <a:endParaRPr lang="fr-FR" sz="700" b="0" noProof="0" dirty="0">
                        <a:solidFill>
                          <a:schemeClr val="tx1"/>
                        </a:solidFill>
                        <a:effectLst/>
                        <a:latin typeface="+mn-lt"/>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3612782"/>
                  </a:ext>
                </a:extLst>
              </a:tr>
              <a:tr h="443071">
                <a:tc>
                  <a:txBody>
                    <a:bodyPr/>
                    <a:lstStyle/>
                    <a:p>
                      <a:pPr marL="0" marR="0" indent="0" algn="l" defTabSz="685800" rtl="0" eaLnBrk="1" fontAlgn="auto" latinLnBrk="0" hangingPunct="1">
                        <a:lnSpc>
                          <a:spcPct val="100000"/>
                        </a:lnSpc>
                        <a:spcBef>
                          <a:spcPts val="0"/>
                        </a:spcBef>
                        <a:spcAft>
                          <a:spcPts val="0"/>
                        </a:spcAft>
                        <a:buClrTx/>
                        <a:buSzTx/>
                        <a:buFontTx/>
                        <a:buNone/>
                        <a:tabLst>
                          <a:tab pos="449580" algn="l"/>
                        </a:tabLst>
                        <a:defRPr/>
                      </a:pPr>
                      <a:r>
                        <a:rPr lang="fr-FR" sz="1100" b="0" noProof="0" dirty="0">
                          <a:solidFill>
                            <a:schemeClr val="tx1"/>
                          </a:solidFill>
                          <a:effectLst/>
                          <a:latin typeface="+mn-lt"/>
                          <a:ea typeface="Klee One" panose="020B0604020202020204" charset="-128"/>
                          <a:cs typeface="Klee One" panose="020B0604020202020204" charset="-128"/>
                        </a:rPr>
                        <a:t>Etes-vous satisfait </a:t>
                      </a:r>
                      <a:r>
                        <a:rPr lang="fr-FR" sz="1100" b="0" noProof="0" dirty="0">
                          <a:solidFill>
                            <a:schemeClr val="tx1"/>
                          </a:solidFill>
                          <a:effectLst/>
                          <a:latin typeface="+mn-lt"/>
                          <a:ea typeface="Klee One" panose="020B0604020202020204" charset="-128"/>
                          <a:cs typeface="Klee One" panose="020B0604020202020204" charset="-128"/>
                          <a:sym typeface="Red Hat Display Bold"/>
                        </a:rPr>
                        <a:t>d</a:t>
                      </a:r>
                      <a:r>
                        <a:rPr lang="fr-FR" sz="1100" b="0" noProof="0" dirty="0">
                          <a:solidFill>
                            <a:schemeClr val="tx1"/>
                          </a:solidFill>
                          <a:latin typeface="+mn-lt"/>
                          <a:ea typeface="Klee One" panose="020B0604020202020204" charset="-128"/>
                          <a:cs typeface="Klee One" panose="020B0604020202020204" charset="-128"/>
                          <a:sym typeface="Red Hat Display Bold"/>
                        </a:rPr>
                        <a:t>e votre liberté d’aller et venir ?</a:t>
                      </a:r>
                    </a:p>
                    <a:p>
                      <a:pPr>
                        <a:spcAft>
                          <a:spcPts val="0"/>
                        </a:spcAft>
                        <a:tabLst>
                          <a:tab pos="449580" algn="l"/>
                        </a:tabLst>
                      </a:pPr>
                      <a:endParaRPr lang="fr-FR" sz="700" b="0" noProof="0" dirty="0">
                        <a:solidFill>
                          <a:schemeClr val="tx1"/>
                        </a:solidFill>
                        <a:effectLst/>
                        <a:latin typeface="+mn-lt"/>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47777036"/>
                  </a:ext>
                </a:extLst>
              </a:tr>
              <a:tr h="443071">
                <a:tc>
                  <a:txBody>
                    <a:bodyPr/>
                    <a:lstStyle/>
                    <a:p>
                      <a:pPr marL="0" marR="0" indent="0" algn="l" defTabSz="685800" rtl="0" eaLnBrk="1" fontAlgn="auto" latinLnBrk="0" hangingPunct="1">
                        <a:lnSpc>
                          <a:spcPct val="100000"/>
                        </a:lnSpc>
                        <a:spcBef>
                          <a:spcPts val="0"/>
                        </a:spcBef>
                        <a:spcAft>
                          <a:spcPts val="0"/>
                        </a:spcAft>
                        <a:buClrTx/>
                        <a:buSzTx/>
                        <a:buFontTx/>
                        <a:buNone/>
                        <a:tabLst>
                          <a:tab pos="449580" algn="l"/>
                        </a:tabLst>
                        <a:defRPr/>
                      </a:pPr>
                      <a:r>
                        <a:rPr lang="fr-FR" sz="1100" b="0" noProof="0" dirty="0">
                          <a:solidFill>
                            <a:schemeClr val="tx1"/>
                          </a:solidFill>
                          <a:effectLst/>
                          <a:latin typeface="+mn-lt"/>
                          <a:ea typeface="Klee One" panose="020B0604020202020204" charset="-128"/>
                          <a:cs typeface="Klee One" panose="020B0604020202020204" charset="-128"/>
                        </a:rPr>
                        <a:t>Etes-vous satisfait</a:t>
                      </a:r>
                      <a:r>
                        <a:rPr lang="fr-FR" sz="1100" b="0" noProof="0" dirty="0">
                          <a:solidFill>
                            <a:schemeClr val="tx1"/>
                          </a:solidFill>
                          <a:latin typeface="+mn-lt"/>
                          <a:ea typeface="Klee One" panose="020B0604020202020204" charset="-128"/>
                          <a:cs typeface="Klee One" panose="020B0604020202020204" charset="-128"/>
                          <a:sym typeface="Red Hat Display Bold"/>
                        </a:rPr>
                        <a:t> de votre liberté d’opinion et  croyance ?</a:t>
                      </a:r>
                    </a:p>
                    <a:p>
                      <a:pPr>
                        <a:spcAft>
                          <a:spcPts val="0"/>
                        </a:spcAft>
                        <a:tabLst>
                          <a:tab pos="449580" algn="l"/>
                        </a:tabLst>
                      </a:pPr>
                      <a:endParaRPr lang="fr-FR" sz="700" b="0" noProof="0" dirty="0">
                        <a:solidFill>
                          <a:schemeClr val="tx1"/>
                        </a:solidFill>
                        <a:effectLst/>
                        <a:latin typeface="+mn-lt"/>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3973533"/>
                  </a:ext>
                </a:extLst>
              </a:tr>
              <a:tr h="443071">
                <a:tc>
                  <a:txBody>
                    <a:bodyPr/>
                    <a:lstStyle/>
                    <a:p>
                      <a:pPr marL="0" marR="0" indent="0" algn="l" defTabSz="685800" rtl="0" eaLnBrk="1" fontAlgn="auto" latinLnBrk="0" hangingPunct="1">
                        <a:lnSpc>
                          <a:spcPct val="100000"/>
                        </a:lnSpc>
                        <a:spcBef>
                          <a:spcPts val="0"/>
                        </a:spcBef>
                        <a:spcAft>
                          <a:spcPts val="0"/>
                        </a:spcAft>
                        <a:buClrTx/>
                        <a:buSzTx/>
                        <a:buFontTx/>
                        <a:buNone/>
                        <a:tabLst>
                          <a:tab pos="449580" algn="l"/>
                        </a:tabLst>
                        <a:defRPr/>
                      </a:pPr>
                      <a:r>
                        <a:rPr lang="fr-FR" sz="1100" b="0" noProof="0" dirty="0">
                          <a:solidFill>
                            <a:schemeClr val="tx1"/>
                          </a:solidFill>
                          <a:effectLst/>
                          <a:latin typeface="+mn-lt"/>
                          <a:ea typeface="Klee One" panose="020B0604020202020204" charset="-128"/>
                          <a:cs typeface="Klee One" panose="020B0604020202020204" charset="-128"/>
                        </a:rPr>
                        <a:t>Etes-vous satisfait</a:t>
                      </a:r>
                      <a:r>
                        <a:rPr lang="fr-FR" sz="1100" b="0" noProof="0" dirty="0">
                          <a:solidFill>
                            <a:schemeClr val="tx1"/>
                          </a:solidFill>
                          <a:latin typeface="+mn-lt"/>
                          <a:ea typeface="Klee One" panose="020B0604020202020204" charset="-128"/>
                          <a:cs typeface="Klee One" panose="020B0604020202020204" charset="-128"/>
                          <a:sym typeface="Red Hat Display Bold"/>
                        </a:rPr>
                        <a:t> de la prise en compte de vos choix et préférences ?</a:t>
                      </a:r>
                    </a:p>
                    <a:p>
                      <a:pPr>
                        <a:spcAft>
                          <a:spcPts val="0"/>
                        </a:spcAft>
                        <a:tabLst>
                          <a:tab pos="449580" algn="l"/>
                        </a:tabLst>
                      </a:pPr>
                      <a:endParaRPr lang="fr-FR" sz="700" b="0" noProof="0" dirty="0">
                        <a:solidFill>
                          <a:schemeClr val="tx1"/>
                        </a:solidFill>
                        <a:effectLst/>
                        <a:latin typeface="+mn-lt"/>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6594133"/>
                  </a:ext>
                </a:extLst>
              </a:tr>
              <a:tr h="443071">
                <a:tc>
                  <a:txBody>
                    <a:bodyPr/>
                    <a:lstStyle/>
                    <a:p>
                      <a:pPr marL="0" marR="0" indent="0" algn="l" defTabSz="685800" rtl="0" eaLnBrk="1" fontAlgn="auto" latinLnBrk="0" hangingPunct="1">
                        <a:lnSpc>
                          <a:spcPct val="100000"/>
                        </a:lnSpc>
                        <a:spcBef>
                          <a:spcPts val="0"/>
                        </a:spcBef>
                        <a:spcAft>
                          <a:spcPts val="0"/>
                        </a:spcAft>
                        <a:buClrTx/>
                        <a:buSzTx/>
                        <a:buFontTx/>
                        <a:buNone/>
                        <a:tabLst>
                          <a:tab pos="449580" algn="l"/>
                        </a:tabLst>
                        <a:defRPr/>
                      </a:pPr>
                      <a:r>
                        <a:rPr lang="fr-FR" sz="1100" b="0" noProof="0" dirty="0">
                          <a:solidFill>
                            <a:schemeClr val="tx1"/>
                          </a:solidFill>
                          <a:latin typeface="+mn-lt"/>
                          <a:ea typeface="Klee One" panose="020B0604020202020204" charset="-128"/>
                          <a:cs typeface="Klee One" panose="020B0604020202020204" charset="-128"/>
                          <a:sym typeface="Red Hat Display Bold"/>
                        </a:rPr>
                        <a:t>Comment évaluez-vous le respect de vos droits dans votre lieu d’accueil ?</a:t>
                      </a:r>
                    </a:p>
                    <a:p>
                      <a:pPr>
                        <a:spcAft>
                          <a:spcPts val="0"/>
                        </a:spcAft>
                        <a:tabLst>
                          <a:tab pos="449580" algn="l"/>
                        </a:tabLst>
                      </a:pPr>
                      <a:endParaRPr lang="fr-FR" sz="700" b="0" noProof="0" dirty="0">
                        <a:solidFill>
                          <a:schemeClr val="tx1"/>
                        </a:solidFill>
                        <a:effectLst/>
                        <a:latin typeface="+mn-lt"/>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0878311"/>
                  </a:ext>
                </a:extLst>
              </a:tr>
            </a:tbl>
          </a:graphicData>
        </a:graphic>
      </p:graphicFrame>
      <p:grpSp>
        <p:nvGrpSpPr>
          <p:cNvPr id="49" name="Groupe 48">
            <a:extLst>
              <a:ext uri="{FF2B5EF4-FFF2-40B4-BE49-F238E27FC236}">
                <a16:creationId xmlns:a16="http://schemas.microsoft.com/office/drawing/2014/main" id="{BB9099A5-E19C-30F3-6859-EFBEE78C714D}"/>
              </a:ext>
            </a:extLst>
          </p:cNvPr>
          <p:cNvGrpSpPr/>
          <p:nvPr/>
        </p:nvGrpSpPr>
        <p:grpSpPr>
          <a:xfrm>
            <a:off x="4121844" y="6784663"/>
            <a:ext cx="2287097" cy="343317"/>
            <a:chOff x="4134383" y="4597535"/>
            <a:chExt cx="2287097" cy="343317"/>
          </a:xfrm>
        </p:grpSpPr>
        <p:pic>
          <p:nvPicPr>
            <p:cNvPr id="2055" name="Image 22" descr="satisfa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961" y="4608128"/>
              <a:ext cx="304244" cy="3240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Image 23" descr="Peu satisfait"/>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140084" y="4600644"/>
              <a:ext cx="306000" cy="333989"/>
            </a:xfrm>
            <a:prstGeom prst="rect">
              <a:avLst/>
            </a:prstGeom>
            <a:noFill/>
            <a:extLst>
              <a:ext uri="{909E8E84-426E-40DD-AFC4-6F175D3DCCD1}">
                <a14:hiddenFill xmlns:a14="http://schemas.microsoft.com/office/drawing/2010/main">
                  <a:solidFill>
                    <a:srgbClr val="FFFFFF"/>
                  </a:solidFill>
                </a14:hiddenFill>
              </a:ext>
            </a:extLst>
          </p:spPr>
        </p:pic>
        <p:pic>
          <p:nvPicPr>
            <p:cNvPr id="2053" name="Image 24" descr="Pas satisfait"/>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636662" y="4597535"/>
              <a:ext cx="306000" cy="343317"/>
            </a:xfrm>
            <a:prstGeom prst="rect">
              <a:avLst/>
            </a:prstGeom>
            <a:noFill/>
            <a:extLst>
              <a:ext uri="{909E8E84-426E-40DD-AFC4-6F175D3DCCD1}">
                <a14:hiddenFill xmlns:a14="http://schemas.microsoft.com/office/drawing/2010/main">
                  <a:solidFill>
                    <a:srgbClr val="FFFFFF"/>
                  </a:solidFill>
                </a14:hiddenFill>
              </a:ext>
            </a:extLst>
          </p:spPr>
        </p:pic>
        <p:pic>
          <p:nvPicPr>
            <p:cNvPr id="7" name="Graphique 3" descr="Contour de visage nerveux avec un remplissage uni">
              <a:extLst>
                <a:ext uri="{FF2B5EF4-FFF2-40B4-BE49-F238E27FC236}">
                  <a16:creationId xmlns:a16="http://schemas.microsoft.com/office/drawing/2014/main" id="{67C044F4-4E54-BE8F-9500-C121FCC2A08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7480" y="4616852"/>
              <a:ext cx="324000" cy="324000"/>
            </a:xfrm>
            <a:prstGeom prst="rect">
              <a:avLst/>
            </a:prstGeom>
          </p:spPr>
        </p:pic>
        <p:pic>
          <p:nvPicPr>
            <p:cNvPr id="2056" name="Image 21" descr="très satisfait"/>
            <p:cNvPicPr>
              <a:picLocks noChangeAspect="1" noChangeArrowheads="1"/>
            </p:cNvPicPr>
            <p:nvPr/>
          </p:nvPicPr>
          <p:blipFill>
            <a:blip r:embed="rId8" cstate="hqprint">
              <a:extLst>
                <a:ext uri="{28A0092B-C50C-407E-A947-70E740481C1C}">
                  <a14:useLocalDpi xmlns:a14="http://schemas.microsoft.com/office/drawing/2010/main" val="0"/>
                </a:ext>
              </a:extLst>
            </a:blip>
            <a:srcRect t="2" b="7269"/>
            <a:stretch>
              <a:fillRect/>
            </a:stretch>
          </p:blipFill>
          <p:spPr bwMode="auto">
            <a:xfrm>
              <a:off x="4134383" y="4599940"/>
              <a:ext cx="306000" cy="340912"/>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Rectangle : coins arrondis 10">
            <a:extLst>
              <a:ext uri="{FF2B5EF4-FFF2-40B4-BE49-F238E27FC236}">
                <a16:creationId xmlns:a16="http://schemas.microsoft.com/office/drawing/2014/main" id="{0B954597-AA3B-0645-4A1D-91718509FD48}"/>
              </a:ext>
            </a:extLst>
          </p:cNvPr>
          <p:cNvSpPr/>
          <p:nvPr/>
        </p:nvSpPr>
        <p:spPr>
          <a:xfrm>
            <a:off x="314854" y="3033579"/>
            <a:ext cx="6207719" cy="440460"/>
          </a:xfrm>
          <a:prstGeom prst="roundRect">
            <a:avLst>
              <a:gd name="adj" fmla="val 12534"/>
            </a:avLst>
          </a:prstGeom>
          <a:ln>
            <a:solidFill>
              <a:srgbClr val="0070C0"/>
            </a:solidFill>
          </a:ln>
        </p:spPr>
        <p:style>
          <a:lnRef idx="2">
            <a:schemeClr val="accent2"/>
          </a:lnRef>
          <a:fillRef idx="1">
            <a:schemeClr val="lt1"/>
          </a:fillRef>
          <a:effectRef idx="0">
            <a:schemeClr val="accent2"/>
          </a:effectRef>
          <a:fontRef idx="minor">
            <a:schemeClr val="dk1"/>
          </a:fontRef>
        </p:style>
        <p:txBody>
          <a:bodyPr lIns="108000" tIns="36000" rIns="108000" bIns="36000" rtlCol="0" anchor="ctr"/>
          <a:lstStyle/>
          <a:p>
            <a:r>
              <a:rPr lang="fr-FR" sz="1050" b="1" dirty="0">
                <a:solidFill>
                  <a:srgbClr val="002060"/>
                </a:solidFill>
                <a:latin typeface="Klee One" pitchFamily="2" charset="-128"/>
                <a:ea typeface="Klee One" pitchFamily="2" charset="-128"/>
                <a:cs typeface="Klee One" pitchFamily="2" charset="-128"/>
              </a:rPr>
              <a:t>Je suis arrivé(e) depuis moins de 6 mois :          Oui	      Non     </a:t>
            </a:r>
          </a:p>
        </p:txBody>
      </p:sp>
      <p:sp>
        <p:nvSpPr>
          <p:cNvPr id="46" name="Freeform 9">
            <a:extLst>
              <a:ext uri="{FF2B5EF4-FFF2-40B4-BE49-F238E27FC236}">
                <a16:creationId xmlns:a16="http://schemas.microsoft.com/office/drawing/2014/main" id="{57D38771-03AA-F224-76AD-65DCE4E665B8}"/>
              </a:ext>
            </a:extLst>
          </p:cNvPr>
          <p:cNvSpPr/>
          <p:nvPr/>
        </p:nvSpPr>
        <p:spPr>
          <a:xfrm>
            <a:off x="4019882" y="3154226"/>
            <a:ext cx="210187" cy="18766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002060"/>
            </a:solidFill>
            <a:prstDash val="solid"/>
            <a:miter/>
          </a:ln>
        </p:spPr>
        <p:txBody>
          <a:bodyPr/>
          <a:lstStyle/>
          <a:p>
            <a:endParaRPr lang="fr-FR"/>
          </a:p>
        </p:txBody>
      </p:sp>
      <p:sp>
        <p:nvSpPr>
          <p:cNvPr id="47" name="Freeform 9">
            <a:extLst>
              <a:ext uri="{FF2B5EF4-FFF2-40B4-BE49-F238E27FC236}">
                <a16:creationId xmlns:a16="http://schemas.microsoft.com/office/drawing/2014/main" id="{0A1AB798-E034-679E-4C59-9BD0F79A3FE4}"/>
              </a:ext>
            </a:extLst>
          </p:cNvPr>
          <p:cNvSpPr/>
          <p:nvPr/>
        </p:nvSpPr>
        <p:spPr>
          <a:xfrm>
            <a:off x="3146703" y="3160438"/>
            <a:ext cx="210187" cy="18766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002060"/>
            </a:solidFill>
            <a:prstDash val="solid"/>
            <a:miter/>
          </a:ln>
        </p:spPr>
        <p:txBody>
          <a:bodyPr/>
          <a:lstStyle/>
          <a:p>
            <a:endParaRPr lang="fr-FR"/>
          </a:p>
        </p:txBody>
      </p:sp>
      <p:grpSp>
        <p:nvGrpSpPr>
          <p:cNvPr id="50" name="Groupe 49">
            <a:extLst>
              <a:ext uri="{FF2B5EF4-FFF2-40B4-BE49-F238E27FC236}">
                <a16:creationId xmlns:a16="http://schemas.microsoft.com/office/drawing/2014/main" id="{77E6B3D7-DA10-27C6-78E4-4F20D55AEEB9}"/>
              </a:ext>
            </a:extLst>
          </p:cNvPr>
          <p:cNvGrpSpPr/>
          <p:nvPr/>
        </p:nvGrpSpPr>
        <p:grpSpPr>
          <a:xfrm>
            <a:off x="4124118" y="4559846"/>
            <a:ext cx="2287097" cy="343317"/>
            <a:chOff x="4134383" y="4597535"/>
            <a:chExt cx="2287097" cy="343317"/>
          </a:xfrm>
        </p:grpSpPr>
        <p:pic>
          <p:nvPicPr>
            <p:cNvPr id="51" name="Image 22" descr="satisfait">
              <a:extLst>
                <a:ext uri="{FF2B5EF4-FFF2-40B4-BE49-F238E27FC236}">
                  <a16:creationId xmlns:a16="http://schemas.microsoft.com/office/drawing/2014/main" id="{FA2659F2-CE5D-D7A2-D298-6AB63D1754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961" y="4608128"/>
              <a:ext cx="304244" cy="324000"/>
            </a:xfrm>
            <a:prstGeom prst="rect">
              <a:avLst/>
            </a:prstGeom>
            <a:noFill/>
            <a:extLst>
              <a:ext uri="{909E8E84-426E-40DD-AFC4-6F175D3DCCD1}">
                <a14:hiddenFill xmlns:a14="http://schemas.microsoft.com/office/drawing/2010/main">
                  <a:solidFill>
                    <a:srgbClr val="FFFFFF"/>
                  </a:solidFill>
                </a14:hiddenFill>
              </a:ext>
            </a:extLst>
          </p:spPr>
        </p:pic>
        <p:pic>
          <p:nvPicPr>
            <p:cNvPr id="52" name="Image 23" descr="Peu satisfait">
              <a:extLst>
                <a:ext uri="{FF2B5EF4-FFF2-40B4-BE49-F238E27FC236}">
                  <a16:creationId xmlns:a16="http://schemas.microsoft.com/office/drawing/2014/main" id="{80EBE433-FAD1-47D8-4ABC-CB432543483D}"/>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140084" y="4600644"/>
              <a:ext cx="306000" cy="333989"/>
            </a:xfrm>
            <a:prstGeom prst="rect">
              <a:avLst/>
            </a:prstGeom>
            <a:noFill/>
            <a:extLst>
              <a:ext uri="{909E8E84-426E-40DD-AFC4-6F175D3DCCD1}">
                <a14:hiddenFill xmlns:a14="http://schemas.microsoft.com/office/drawing/2010/main">
                  <a:solidFill>
                    <a:srgbClr val="FFFFFF"/>
                  </a:solidFill>
                </a14:hiddenFill>
              </a:ext>
            </a:extLst>
          </p:spPr>
        </p:pic>
        <p:pic>
          <p:nvPicPr>
            <p:cNvPr id="53" name="Image 24" descr="Pas satisfait">
              <a:extLst>
                <a:ext uri="{FF2B5EF4-FFF2-40B4-BE49-F238E27FC236}">
                  <a16:creationId xmlns:a16="http://schemas.microsoft.com/office/drawing/2014/main" id="{4B6169F9-A965-A3C2-066E-AA2493FC9341}"/>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636662" y="4597535"/>
              <a:ext cx="306000" cy="343317"/>
            </a:xfrm>
            <a:prstGeom prst="rect">
              <a:avLst/>
            </a:prstGeom>
            <a:noFill/>
            <a:extLst>
              <a:ext uri="{909E8E84-426E-40DD-AFC4-6F175D3DCCD1}">
                <a14:hiddenFill xmlns:a14="http://schemas.microsoft.com/office/drawing/2010/main">
                  <a:solidFill>
                    <a:srgbClr val="FFFFFF"/>
                  </a:solidFill>
                </a14:hiddenFill>
              </a:ext>
            </a:extLst>
          </p:spPr>
        </p:pic>
        <p:pic>
          <p:nvPicPr>
            <p:cNvPr id="54" name="Graphique 3" descr="Contour de visage nerveux avec un remplissage uni">
              <a:extLst>
                <a:ext uri="{FF2B5EF4-FFF2-40B4-BE49-F238E27FC236}">
                  <a16:creationId xmlns:a16="http://schemas.microsoft.com/office/drawing/2014/main" id="{53C74ADB-9217-953D-48F9-7E9F11BA861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7480" y="4616852"/>
              <a:ext cx="324000" cy="324000"/>
            </a:xfrm>
            <a:prstGeom prst="rect">
              <a:avLst/>
            </a:prstGeom>
          </p:spPr>
        </p:pic>
        <p:pic>
          <p:nvPicPr>
            <p:cNvPr id="55" name="Image 21" descr="très satisfait">
              <a:extLst>
                <a:ext uri="{FF2B5EF4-FFF2-40B4-BE49-F238E27FC236}">
                  <a16:creationId xmlns:a16="http://schemas.microsoft.com/office/drawing/2014/main" id="{AC9281D3-0AEA-707A-E8B6-7C4357A5D80B}"/>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t="2" b="7269"/>
            <a:stretch>
              <a:fillRect/>
            </a:stretch>
          </p:blipFill>
          <p:spPr bwMode="auto">
            <a:xfrm>
              <a:off x="4134383" y="4599940"/>
              <a:ext cx="306000" cy="3409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6" name="Groupe 55">
            <a:extLst>
              <a:ext uri="{FF2B5EF4-FFF2-40B4-BE49-F238E27FC236}">
                <a16:creationId xmlns:a16="http://schemas.microsoft.com/office/drawing/2014/main" id="{54C84E06-62CE-4578-36E5-C6B2A27E3284}"/>
              </a:ext>
            </a:extLst>
          </p:cNvPr>
          <p:cNvGrpSpPr/>
          <p:nvPr/>
        </p:nvGrpSpPr>
        <p:grpSpPr>
          <a:xfrm>
            <a:off x="4124118" y="5023692"/>
            <a:ext cx="2287097" cy="343317"/>
            <a:chOff x="4134383" y="4597535"/>
            <a:chExt cx="2287097" cy="343317"/>
          </a:xfrm>
        </p:grpSpPr>
        <p:pic>
          <p:nvPicPr>
            <p:cNvPr id="57" name="Image 22" descr="satisfait">
              <a:extLst>
                <a:ext uri="{FF2B5EF4-FFF2-40B4-BE49-F238E27FC236}">
                  <a16:creationId xmlns:a16="http://schemas.microsoft.com/office/drawing/2014/main" id="{C3A03D23-8BA5-DEC7-F05A-B5D45331AB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961" y="4608128"/>
              <a:ext cx="304244" cy="324000"/>
            </a:xfrm>
            <a:prstGeom prst="rect">
              <a:avLst/>
            </a:prstGeom>
            <a:noFill/>
            <a:extLst>
              <a:ext uri="{909E8E84-426E-40DD-AFC4-6F175D3DCCD1}">
                <a14:hiddenFill xmlns:a14="http://schemas.microsoft.com/office/drawing/2010/main">
                  <a:solidFill>
                    <a:srgbClr val="FFFFFF"/>
                  </a:solidFill>
                </a14:hiddenFill>
              </a:ext>
            </a:extLst>
          </p:spPr>
        </p:pic>
        <p:pic>
          <p:nvPicPr>
            <p:cNvPr id="58" name="Image 23" descr="Peu satisfait">
              <a:extLst>
                <a:ext uri="{FF2B5EF4-FFF2-40B4-BE49-F238E27FC236}">
                  <a16:creationId xmlns:a16="http://schemas.microsoft.com/office/drawing/2014/main" id="{089E566F-87F9-09A7-EB05-EF94DA18D3CC}"/>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140084" y="4600644"/>
              <a:ext cx="306000" cy="333989"/>
            </a:xfrm>
            <a:prstGeom prst="rect">
              <a:avLst/>
            </a:prstGeom>
            <a:noFill/>
            <a:extLst>
              <a:ext uri="{909E8E84-426E-40DD-AFC4-6F175D3DCCD1}">
                <a14:hiddenFill xmlns:a14="http://schemas.microsoft.com/office/drawing/2010/main">
                  <a:solidFill>
                    <a:srgbClr val="FFFFFF"/>
                  </a:solidFill>
                </a14:hiddenFill>
              </a:ext>
            </a:extLst>
          </p:spPr>
        </p:pic>
        <p:pic>
          <p:nvPicPr>
            <p:cNvPr id="59" name="Image 24" descr="Pas satisfait">
              <a:extLst>
                <a:ext uri="{FF2B5EF4-FFF2-40B4-BE49-F238E27FC236}">
                  <a16:creationId xmlns:a16="http://schemas.microsoft.com/office/drawing/2014/main" id="{4FEB5709-C28C-DD2E-B291-FC087016A883}"/>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636662" y="4597535"/>
              <a:ext cx="306000" cy="343317"/>
            </a:xfrm>
            <a:prstGeom prst="rect">
              <a:avLst/>
            </a:prstGeom>
            <a:noFill/>
            <a:extLst>
              <a:ext uri="{909E8E84-426E-40DD-AFC4-6F175D3DCCD1}">
                <a14:hiddenFill xmlns:a14="http://schemas.microsoft.com/office/drawing/2010/main">
                  <a:solidFill>
                    <a:srgbClr val="FFFFFF"/>
                  </a:solidFill>
                </a14:hiddenFill>
              </a:ext>
            </a:extLst>
          </p:spPr>
        </p:pic>
        <p:pic>
          <p:nvPicPr>
            <p:cNvPr id="60" name="Graphique 3" descr="Contour de visage nerveux avec un remplissage uni">
              <a:extLst>
                <a:ext uri="{FF2B5EF4-FFF2-40B4-BE49-F238E27FC236}">
                  <a16:creationId xmlns:a16="http://schemas.microsoft.com/office/drawing/2014/main" id="{EE36A065-B824-17CC-B652-B6FB1703FCD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7480" y="4616852"/>
              <a:ext cx="324000" cy="324000"/>
            </a:xfrm>
            <a:prstGeom prst="rect">
              <a:avLst/>
            </a:prstGeom>
          </p:spPr>
        </p:pic>
        <p:pic>
          <p:nvPicPr>
            <p:cNvPr id="61" name="Image 21" descr="très satisfait">
              <a:extLst>
                <a:ext uri="{FF2B5EF4-FFF2-40B4-BE49-F238E27FC236}">
                  <a16:creationId xmlns:a16="http://schemas.microsoft.com/office/drawing/2014/main" id="{5588E5A1-B4B2-DE89-E126-6158714BA842}"/>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t="2" b="7269"/>
            <a:stretch>
              <a:fillRect/>
            </a:stretch>
          </p:blipFill>
          <p:spPr bwMode="auto">
            <a:xfrm>
              <a:off x="4134383" y="4599940"/>
              <a:ext cx="306000" cy="3409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2" name="Groupe 61">
            <a:extLst>
              <a:ext uri="{FF2B5EF4-FFF2-40B4-BE49-F238E27FC236}">
                <a16:creationId xmlns:a16="http://schemas.microsoft.com/office/drawing/2014/main" id="{8C7ED951-6321-86D9-1D3C-71956572B3B6}"/>
              </a:ext>
            </a:extLst>
          </p:cNvPr>
          <p:cNvGrpSpPr/>
          <p:nvPr/>
        </p:nvGrpSpPr>
        <p:grpSpPr>
          <a:xfrm>
            <a:off x="4124118" y="5462127"/>
            <a:ext cx="2287097" cy="343317"/>
            <a:chOff x="4134383" y="4597535"/>
            <a:chExt cx="2287097" cy="343317"/>
          </a:xfrm>
        </p:grpSpPr>
        <p:pic>
          <p:nvPicPr>
            <p:cNvPr id="63" name="Image 22" descr="satisfait">
              <a:extLst>
                <a:ext uri="{FF2B5EF4-FFF2-40B4-BE49-F238E27FC236}">
                  <a16:creationId xmlns:a16="http://schemas.microsoft.com/office/drawing/2014/main" id="{CE2E20BD-C007-7F14-12D9-9359B7ACA7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961" y="4608128"/>
              <a:ext cx="304244" cy="324000"/>
            </a:xfrm>
            <a:prstGeom prst="rect">
              <a:avLst/>
            </a:prstGeom>
            <a:noFill/>
            <a:extLst>
              <a:ext uri="{909E8E84-426E-40DD-AFC4-6F175D3DCCD1}">
                <a14:hiddenFill xmlns:a14="http://schemas.microsoft.com/office/drawing/2010/main">
                  <a:solidFill>
                    <a:srgbClr val="FFFFFF"/>
                  </a:solidFill>
                </a14:hiddenFill>
              </a:ext>
            </a:extLst>
          </p:spPr>
        </p:pic>
        <p:pic>
          <p:nvPicPr>
            <p:cNvPr id="64" name="Image 23" descr="Peu satisfait">
              <a:extLst>
                <a:ext uri="{FF2B5EF4-FFF2-40B4-BE49-F238E27FC236}">
                  <a16:creationId xmlns:a16="http://schemas.microsoft.com/office/drawing/2014/main" id="{B7B03DE3-E773-6B5D-8E59-BA06460C1AA7}"/>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140084" y="4600644"/>
              <a:ext cx="306000" cy="333989"/>
            </a:xfrm>
            <a:prstGeom prst="rect">
              <a:avLst/>
            </a:prstGeom>
            <a:noFill/>
            <a:extLst>
              <a:ext uri="{909E8E84-426E-40DD-AFC4-6F175D3DCCD1}">
                <a14:hiddenFill xmlns:a14="http://schemas.microsoft.com/office/drawing/2010/main">
                  <a:solidFill>
                    <a:srgbClr val="FFFFFF"/>
                  </a:solidFill>
                </a14:hiddenFill>
              </a:ext>
            </a:extLst>
          </p:spPr>
        </p:pic>
        <p:pic>
          <p:nvPicPr>
            <p:cNvPr id="65" name="Image 24" descr="Pas satisfait">
              <a:extLst>
                <a:ext uri="{FF2B5EF4-FFF2-40B4-BE49-F238E27FC236}">
                  <a16:creationId xmlns:a16="http://schemas.microsoft.com/office/drawing/2014/main" id="{D30EC9A6-5ED0-5634-8E34-86275FF5594A}"/>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636662" y="4597535"/>
              <a:ext cx="306000" cy="343317"/>
            </a:xfrm>
            <a:prstGeom prst="rect">
              <a:avLst/>
            </a:prstGeom>
            <a:noFill/>
            <a:extLst>
              <a:ext uri="{909E8E84-426E-40DD-AFC4-6F175D3DCCD1}">
                <a14:hiddenFill xmlns:a14="http://schemas.microsoft.com/office/drawing/2010/main">
                  <a:solidFill>
                    <a:srgbClr val="FFFFFF"/>
                  </a:solidFill>
                </a14:hiddenFill>
              </a:ext>
            </a:extLst>
          </p:spPr>
        </p:pic>
        <p:pic>
          <p:nvPicPr>
            <p:cNvPr id="66" name="Graphique 3" descr="Contour de visage nerveux avec un remplissage uni">
              <a:extLst>
                <a:ext uri="{FF2B5EF4-FFF2-40B4-BE49-F238E27FC236}">
                  <a16:creationId xmlns:a16="http://schemas.microsoft.com/office/drawing/2014/main" id="{6BC9ED9E-EA91-C4ED-9A12-80F2D351380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7480" y="4616852"/>
              <a:ext cx="324000" cy="324000"/>
            </a:xfrm>
            <a:prstGeom prst="rect">
              <a:avLst/>
            </a:prstGeom>
          </p:spPr>
        </p:pic>
        <p:pic>
          <p:nvPicPr>
            <p:cNvPr id="68" name="Image 21" descr="très satisfait">
              <a:extLst>
                <a:ext uri="{FF2B5EF4-FFF2-40B4-BE49-F238E27FC236}">
                  <a16:creationId xmlns:a16="http://schemas.microsoft.com/office/drawing/2014/main" id="{21F3FD3C-F5AE-7250-193A-94792254ACA1}"/>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t="2" b="7269"/>
            <a:stretch>
              <a:fillRect/>
            </a:stretch>
          </p:blipFill>
          <p:spPr bwMode="auto">
            <a:xfrm>
              <a:off x="4134383" y="4599940"/>
              <a:ext cx="306000" cy="3409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9" name="Groupe 68">
            <a:extLst>
              <a:ext uri="{FF2B5EF4-FFF2-40B4-BE49-F238E27FC236}">
                <a16:creationId xmlns:a16="http://schemas.microsoft.com/office/drawing/2014/main" id="{BD31D124-ABF5-733C-D16A-E7B88092C1CB}"/>
              </a:ext>
            </a:extLst>
          </p:cNvPr>
          <p:cNvGrpSpPr/>
          <p:nvPr/>
        </p:nvGrpSpPr>
        <p:grpSpPr>
          <a:xfrm>
            <a:off x="4124118" y="5883816"/>
            <a:ext cx="2287097" cy="343317"/>
            <a:chOff x="4134383" y="4597535"/>
            <a:chExt cx="2287097" cy="343317"/>
          </a:xfrm>
        </p:grpSpPr>
        <p:pic>
          <p:nvPicPr>
            <p:cNvPr id="70" name="Image 22" descr="satisfait">
              <a:extLst>
                <a:ext uri="{FF2B5EF4-FFF2-40B4-BE49-F238E27FC236}">
                  <a16:creationId xmlns:a16="http://schemas.microsoft.com/office/drawing/2014/main" id="{A4D8D11B-1C8D-FAD8-797B-5DDB2A51CD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961" y="4608128"/>
              <a:ext cx="304244" cy="324000"/>
            </a:xfrm>
            <a:prstGeom prst="rect">
              <a:avLst/>
            </a:prstGeom>
            <a:noFill/>
            <a:extLst>
              <a:ext uri="{909E8E84-426E-40DD-AFC4-6F175D3DCCD1}">
                <a14:hiddenFill xmlns:a14="http://schemas.microsoft.com/office/drawing/2010/main">
                  <a:solidFill>
                    <a:srgbClr val="FFFFFF"/>
                  </a:solidFill>
                </a14:hiddenFill>
              </a:ext>
            </a:extLst>
          </p:spPr>
        </p:pic>
        <p:pic>
          <p:nvPicPr>
            <p:cNvPr id="71" name="Image 23" descr="Peu satisfait">
              <a:extLst>
                <a:ext uri="{FF2B5EF4-FFF2-40B4-BE49-F238E27FC236}">
                  <a16:creationId xmlns:a16="http://schemas.microsoft.com/office/drawing/2014/main" id="{1786575B-1CB0-8B2D-72E2-1F0B7F74A510}"/>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140084" y="4600644"/>
              <a:ext cx="306000" cy="333989"/>
            </a:xfrm>
            <a:prstGeom prst="rect">
              <a:avLst/>
            </a:prstGeom>
            <a:noFill/>
            <a:extLst>
              <a:ext uri="{909E8E84-426E-40DD-AFC4-6F175D3DCCD1}">
                <a14:hiddenFill xmlns:a14="http://schemas.microsoft.com/office/drawing/2010/main">
                  <a:solidFill>
                    <a:srgbClr val="FFFFFF"/>
                  </a:solidFill>
                </a14:hiddenFill>
              </a:ext>
            </a:extLst>
          </p:spPr>
        </p:pic>
        <p:pic>
          <p:nvPicPr>
            <p:cNvPr id="72" name="Image 24" descr="Pas satisfait">
              <a:extLst>
                <a:ext uri="{FF2B5EF4-FFF2-40B4-BE49-F238E27FC236}">
                  <a16:creationId xmlns:a16="http://schemas.microsoft.com/office/drawing/2014/main" id="{8E72CD2A-3345-A4F3-A92C-5A6525F70862}"/>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636662" y="4597535"/>
              <a:ext cx="306000" cy="343317"/>
            </a:xfrm>
            <a:prstGeom prst="rect">
              <a:avLst/>
            </a:prstGeom>
            <a:noFill/>
            <a:extLst>
              <a:ext uri="{909E8E84-426E-40DD-AFC4-6F175D3DCCD1}">
                <a14:hiddenFill xmlns:a14="http://schemas.microsoft.com/office/drawing/2010/main">
                  <a:solidFill>
                    <a:srgbClr val="FFFFFF"/>
                  </a:solidFill>
                </a14:hiddenFill>
              </a:ext>
            </a:extLst>
          </p:spPr>
        </p:pic>
        <p:pic>
          <p:nvPicPr>
            <p:cNvPr id="73" name="Graphique 3" descr="Contour de visage nerveux avec un remplissage uni">
              <a:extLst>
                <a:ext uri="{FF2B5EF4-FFF2-40B4-BE49-F238E27FC236}">
                  <a16:creationId xmlns:a16="http://schemas.microsoft.com/office/drawing/2014/main" id="{5A128EFC-CF57-D282-E2B9-E06C36F9A8D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7480" y="4616852"/>
              <a:ext cx="324000" cy="324000"/>
            </a:xfrm>
            <a:prstGeom prst="rect">
              <a:avLst/>
            </a:prstGeom>
          </p:spPr>
        </p:pic>
        <p:pic>
          <p:nvPicPr>
            <p:cNvPr id="74" name="Image 21" descr="très satisfait">
              <a:extLst>
                <a:ext uri="{FF2B5EF4-FFF2-40B4-BE49-F238E27FC236}">
                  <a16:creationId xmlns:a16="http://schemas.microsoft.com/office/drawing/2014/main" id="{883AA4B1-FF61-82B2-09F7-B31772A0639D}"/>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t="2" b="7269"/>
            <a:stretch>
              <a:fillRect/>
            </a:stretch>
          </p:blipFill>
          <p:spPr bwMode="auto">
            <a:xfrm>
              <a:off x="4134383" y="4599940"/>
              <a:ext cx="306000" cy="3409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5" name="Groupe 74">
            <a:extLst>
              <a:ext uri="{FF2B5EF4-FFF2-40B4-BE49-F238E27FC236}">
                <a16:creationId xmlns:a16="http://schemas.microsoft.com/office/drawing/2014/main" id="{27DD638A-C6F1-8FE9-0B49-08B99D63BDEE}"/>
              </a:ext>
            </a:extLst>
          </p:cNvPr>
          <p:cNvGrpSpPr/>
          <p:nvPr/>
        </p:nvGrpSpPr>
        <p:grpSpPr>
          <a:xfrm>
            <a:off x="4121844" y="6326936"/>
            <a:ext cx="2287097" cy="343317"/>
            <a:chOff x="4134383" y="4597535"/>
            <a:chExt cx="2287097" cy="343317"/>
          </a:xfrm>
        </p:grpSpPr>
        <p:pic>
          <p:nvPicPr>
            <p:cNvPr id="76" name="Image 22" descr="satisfait">
              <a:extLst>
                <a:ext uri="{FF2B5EF4-FFF2-40B4-BE49-F238E27FC236}">
                  <a16:creationId xmlns:a16="http://schemas.microsoft.com/office/drawing/2014/main" id="{6001FE02-9E17-858B-0AD3-2340BEC518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961" y="4608128"/>
              <a:ext cx="304244" cy="324000"/>
            </a:xfrm>
            <a:prstGeom prst="rect">
              <a:avLst/>
            </a:prstGeom>
            <a:noFill/>
            <a:extLst>
              <a:ext uri="{909E8E84-426E-40DD-AFC4-6F175D3DCCD1}">
                <a14:hiddenFill xmlns:a14="http://schemas.microsoft.com/office/drawing/2010/main">
                  <a:solidFill>
                    <a:srgbClr val="FFFFFF"/>
                  </a:solidFill>
                </a14:hiddenFill>
              </a:ext>
            </a:extLst>
          </p:spPr>
        </p:pic>
        <p:pic>
          <p:nvPicPr>
            <p:cNvPr id="77" name="Image 23" descr="Peu satisfait">
              <a:extLst>
                <a:ext uri="{FF2B5EF4-FFF2-40B4-BE49-F238E27FC236}">
                  <a16:creationId xmlns:a16="http://schemas.microsoft.com/office/drawing/2014/main" id="{BB6AAFEB-79A8-665A-26D4-C807A0B0C97F}"/>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140084" y="4600644"/>
              <a:ext cx="306000" cy="333989"/>
            </a:xfrm>
            <a:prstGeom prst="rect">
              <a:avLst/>
            </a:prstGeom>
            <a:noFill/>
            <a:extLst>
              <a:ext uri="{909E8E84-426E-40DD-AFC4-6F175D3DCCD1}">
                <a14:hiddenFill xmlns:a14="http://schemas.microsoft.com/office/drawing/2010/main">
                  <a:solidFill>
                    <a:srgbClr val="FFFFFF"/>
                  </a:solidFill>
                </a14:hiddenFill>
              </a:ext>
            </a:extLst>
          </p:spPr>
        </p:pic>
        <p:pic>
          <p:nvPicPr>
            <p:cNvPr id="78" name="Image 24" descr="Pas satisfait">
              <a:extLst>
                <a:ext uri="{FF2B5EF4-FFF2-40B4-BE49-F238E27FC236}">
                  <a16:creationId xmlns:a16="http://schemas.microsoft.com/office/drawing/2014/main" id="{3D977C98-5A7B-EE8C-1589-6E1CFBE0C0B0}"/>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636662" y="4597535"/>
              <a:ext cx="306000" cy="343317"/>
            </a:xfrm>
            <a:prstGeom prst="rect">
              <a:avLst/>
            </a:prstGeom>
            <a:noFill/>
            <a:extLst>
              <a:ext uri="{909E8E84-426E-40DD-AFC4-6F175D3DCCD1}">
                <a14:hiddenFill xmlns:a14="http://schemas.microsoft.com/office/drawing/2010/main">
                  <a:solidFill>
                    <a:srgbClr val="FFFFFF"/>
                  </a:solidFill>
                </a14:hiddenFill>
              </a:ext>
            </a:extLst>
          </p:spPr>
        </p:pic>
        <p:pic>
          <p:nvPicPr>
            <p:cNvPr id="79" name="Graphique 3" descr="Contour de visage nerveux avec un remplissage uni">
              <a:extLst>
                <a:ext uri="{FF2B5EF4-FFF2-40B4-BE49-F238E27FC236}">
                  <a16:creationId xmlns:a16="http://schemas.microsoft.com/office/drawing/2014/main" id="{A2BA95D6-C874-C265-BF10-05138704DC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7480" y="4616852"/>
              <a:ext cx="324000" cy="324000"/>
            </a:xfrm>
            <a:prstGeom prst="rect">
              <a:avLst/>
            </a:prstGeom>
          </p:spPr>
        </p:pic>
        <p:pic>
          <p:nvPicPr>
            <p:cNvPr id="80" name="Image 21" descr="très satisfait">
              <a:extLst>
                <a:ext uri="{FF2B5EF4-FFF2-40B4-BE49-F238E27FC236}">
                  <a16:creationId xmlns:a16="http://schemas.microsoft.com/office/drawing/2014/main" id="{27217BB2-BD16-2656-0639-810FF6E02B58}"/>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t="2" b="7269"/>
            <a:stretch>
              <a:fillRect/>
            </a:stretch>
          </p:blipFill>
          <p:spPr bwMode="auto">
            <a:xfrm>
              <a:off x="4134383" y="4599940"/>
              <a:ext cx="306000" cy="3409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1" name="Groupe 80">
            <a:extLst>
              <a:ext uri="{FF2B5EF4-FFF2-40B4-BE49-F238E27FC236}">
                <a16:creationId xmlns:a16="http://schemas.microsoft.com/office/drawing/2014/main" id="{B93853BB-59AB-350C-0A0C-93B2C7408DB3}"/>
              </a:ext>
            </a:extLst>
          </p:cNvPr>
          <p:cNvGrpSpPr/>
          <p:nvPr/>
        </p:nvGrpSpPr>
        <p:grpSpPr>
          <a:xfrm>
            <a:off x="4124118" y="4077933"/>
            <a:ext cx="2287097" cy="343317"/>
            <a:chOff x="4134383" y="4597535"/>
            <a:chExt cx="2287097" cy="343317"/>
          </a:xfrm>
        </p:grpSpPr>
        <p:pic>
          <p:nvPicPr>
            <p:cNvPr id="82" name="Image 22" descr="satisfait">
              <a:extLst>
                <a:ext uri="{FF2B5EF4-FFF2-40B4-BE49-F238E27FC236}">
                  <a16:creationId xmlns:a16="http://schemas.microsoft.com/office/drawing/2014/main" id="{11679788-0992-584D-C275-CB94359E41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961" y="4608128"/>
              <a:ext cx="304244" cy="324000"/>
            </a:xfrm>
            <a:prstGeom prst="rect">
              <a:avLst/>
            </a:prstGeom>
            <a:noFill/>
            <a:extLst>
              <a:ext uri="{909E8E84-426E-40DD-AFC4-6F175D3DCCD1}">
                <a14:hiddenFill xmlns:a14="http://schemas.microsoft.com/office/drawing/2010/main">
                  <a:solidFill>
                    <a:srgbClr val="FFFFFF"/>
                  </a:solidFill>
                </a14:hiddenFill>
              </a:ext>
            </a:extLst>
          </p:spPr>
        </p:pic>
        <p:pic>
          <p:nvPicPr>
            <p:cNvPr id="83" name="Image 23" descr="Peu satisfait">
              <a:extLst>
                <a:ext uri="{FF2B5EF4-FFF2-40B4-BE49-F238E27FC236}">
                  <a16:creationId xmlns:a16="http://schemas.microsoft.com/office/drawing/2014/main" id="{0B04DC15-1E0E-AF39-DA26-8B0FE6401B30}"/>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140084" y="4600644"/>
              <a:ext cx="306000" cy="333989"/>
            </a:xfrm>
            <a:prstGeom prst="rect">
              <a:avLst/>
            </a:prstGeom>
            <a:noFill/>
            <a:extLst>
              <a:ext uri="{909E8E84-426E-40DD-AFC4-6F175D3DCCD1}">
                <a14:hiddenFill xmlns:a14="http://schemas.microsoft.com/office/drawing/2010/main">
                  <a:solidFill>
                    <a:srgbClr val="FFFFFF"/>
                  </a:solidFill>
                </a14:hiddenFill>
              </a:ext>
            </a:extLst>
          </p:spPr>
        </p:pic>
        <p:pic>
          <p:nvPicPr>
            <p:cNvPr id="84" name="Image 24" descr="Pas satisfait">
              <a:extLst>
                <a:ext uri="{FF2B5EF4-FFF2-40B4-BE49-F238E27FC236}">
                  <a16:creationId xmlns:a16="http://schemas.microsoft.com/office/drawing/2014/main" id="{B74A40F5-3E06-68E7-E83F-72D55A564E84}"/>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636662" y="4597535"/>
              <a:ext cx="306000" cy="343317"/>
            </a:xfrm>
            <a:prstGeom prst="rect">
              <a:avLst/>
            </a:prstGeom>
            <a:noFill/>
            <a:extLst>
              <a:ext uri="{909E8E84-426E-40DD-AFC4-6F175D3DCCD1}">
                <a14:hiddenFill xmlns:a14="http://schemas.microsoft.com/office/drawing/2010/main">
                  <a:solidFill>
                    <a:srgbClr val="FFFFFF"/>
                  </a:solidFill>
                </a14:hiddenFill>
              </a:ext>
            </a:extLst>
          </p:spPr>
        </p:pic>
        <p:pic>
          <p:nvPicPr>
            <p:cNvPr id="85" name="Graphique 3" descr="Contour de visage nerveux avec un remplissage uni">
              <a:extLst>
                <a:ext uri="{FF2B5EF4-FFF2-40B4-BE49-F238E27FC236}">
                  <a16:creationId xmlns:a16="http://schemas.microsoft.com/office/drawing/2014/main" id="{0DD5067F-9243-35BE-8D5E-25DF7270B92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7480" y="4616852"/>
              <a:ext cx="324000" cy="324000"/>
            </a:xfrm>
            <a:prstGeom prst="rect">
              <a:avLst/>
            </a:prstGeom>
          </p:spPr>
        </p:pic>
        <p:pic>
          <p:nvPicPr>
            <p:cNvPr id="86" name="Image 21" descr="très satisfait">
              <a:extLst>
                <a:ext uri="{FF2B5EF4-FFF2-40B4-BE49-F238E27FC236}">
                  <a16:creationId xmlns:a16="http://schemas.microsoft.com/office/drawing/2014/main" id="{EE279D5B-A4E7-19AF-5E60-1A675551BADE}"/>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t="2" b="7269"/>
            <a:stretch>
              <a:fillRect/>
            </a:stretch>
          </p:blipFill>
          <p:spPr bwMode="auto">
            <a:xfrm>
              <a:off x="4134383" y="4599940"/>
              <a:ext cx="306000" cy="340912"/>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Rectangle 8">
            <a:extLst>
              <a:ext uri="{FF2B5EF4-FFF2-40B4-BE49-F238E27FC236}">
                <a16:creationId xmlns:a16="http://schemas.microsoft.com/office/drawing/2014/main" id="{D0E86FCA-A75E-C52C-99CA-4E612A0F0007}"/>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8" name="Rectangle 9">
            <a:extLst>
              <a:ext uri="{FF2B5EF4-FFF2-40B4-BE49-F238E27FC236}">
                <a16:creationId xmlns:a16="http://schemas.microsoft.com/office/drawing/2014/main" id="{FF13710B-35B8-E2EC-1C04-328ECFD037CE}"/>
              </a:ext>
            </a:extLst>
          </p:cNvPr>
          <p:cNvSpPr>
            <a:spLocks noChangeArrowheads="1"/>
          </p:cNvSpPr>
          <p:nvPr/>
        </p:nvSpPr>
        <p:spPr bwMode="auto">
          <a:xfrm>
            <a:off x="0" y="326395"/>
            <a:ext cx="242374"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6" name="ZoneTexte 5">
            <a:extLst>
              <a:ext uri="{FF2B5EF4-FFF2-40B4-BE49-F238E27FC236}">
                <a16:creationId xmlns:a16="http://schemas.microsoft.com/office/drawing/2014/main" id="{1E796F62-5AE7-D29B-3B6A-0D5FE596AD43}"/>
              </a:ext>
            </a:extLst>
          </p:cNvPr>
          <p:cNvSpPr txBox="1"/>
          <p:nvPr/>
        </p:nvSpPr>
        <p:spPr>
          <a:xfrm>
            <a:off x="6083295" y="9680445"/>
            <a:ext cx="1470102" cy="215444"/>
          </a:xfrm>
          <a:prstGeom prst="rect">
            <a:avLst/>
          </a:prstGeom>
          <a:noFill/>
        </p:spPr>
        <p:txBody>
          <a:bodyPr wrap="square" rtlCol="0">
            <a:spAutoFit/>
          </a:bodyPr>
          <a:lstStyle/>
          <a:p>
            <a:r>
              <a:rPr lang="fr-FR" sz="800" dirty="0"/>
              <a:t>Janvier 2025</a:t>
            </a:r>
          </a:p>
        </p:txBody>
      </p:sp>
      <p:pic>
        <p:nvPicPr>
          <p:cNvPr id="9" name="Image 8">
            <a:extLst>
              <a:ext uri="{FF2B5EF4-FFF2-40B4-BE49-F238E27FC236}">
                <a16:creationId xmlns:a16="http://schemas.microsoft.com/office/drawing/2014/main" id="{CA369D6D-C4D7-1366-8B4A-5879DB2E4CEB}"/>
              </a:ext>
            </a:extLst>
          </p:cNvPr>
          <p:cNvPicPr>
            <a:picLocks noChangeAspect="1"/>
          </p:cNvPicPr>
          <p:nvPr/>
        </p:nvPicPr>
        <p:blipFill>
          <a:blip r:embed="rId9"/>
          <a:stretch>
            <a:fillRect/>
          </a:stretch>
        </p:blipFill>
        <p:spPr>
          <a:xfrm>
            <a:off x="1453662" y="9631448"/>
            <a:ext cx="4170461" cy="259670"/>
          </a:xfrm>
          <a:prstGeom prst="rect">
            <a:avLst/>
          </a:prstGeom>
        </p:spPr>
      </p:pic>
      <p:sp>
        <p:nvSpPr>
          <p:cNvPr id="3" name="ZoneTexte 2">
            <a:extLst>
              <a:ext uri="{FF2B5EF4-FFF2-40B4-BE49-F238E27FC236}">
                <a16:creationId xmlns:a16="http://schemas.microsoft.com/office/drawing/2014/main" id="{8A715C13-7387-0260-3560-4CDB9C3DD63F}"/>
              </a:ext>
            </a:extLst>
          </p:cNvPr>
          <p:cNvSpPr txBox="1"/>
          <p:nvPr/>
        </p:nvSpPr>
        <p:spPr>
          <a:xfrm>
            <a:off x="246300" y="9002556"/>
            <a:ext cx="6730584" cy="830997"/>
          </a:xfrm>
          <a:prstGeom prst="rect">
            <a:avLst/>
          </a:prstGeom>
          <a:noFill/>
        </p:spPr>
        <p:txBody>
          <a:bodyPr wrap="square" rtlCol="0">
            <a:spAutoFit/>
          </a:bodyPr>
          <a:lstStyle/>
          <a:p>
            <a:r>
              <a:rPr lang="fr-FR" sz="800" dirty="0"/>
              <a:t>1 – article L 311-4 du code de l’action sociale et des familles</a:t>
            </a:r>
          </a:p>
          <a:p>
            <a:r>
              <a:rPr lang="fr-FR" sz="800" dirty="0"/>
              <a:t>2 – charte des droits avec lien pour ministère</a:t>
            </a:r>
          </a:p>
          <a:p>
            <a:pPr algn="l"/>
            <a:r>
              <a:rPr lang="fr-FR" sz="800" i="0" dirty="0">
                <a:solidFill>
                  <a:srgbClr val="444444"/>
                </a:solidFill>
                <a:effectLst/>
                <a:latin typeface="Georgia" panose="02040502050405020303" pitchFamily="18" charset="0"/>
              </a:rPr>
              <a:t>*</a:t>
            </a:r>
            <a:r>
              <a:rPr lang="fr-FR" sz="800" i="0" dirty="0">
                <a:solidFill>
                  <a:schemeClr val="bg1">
                    <a:lumMod val="50000"/>
                  </a:schemeClr>
                </a:solidFill>
                <a:effectLst/>
                <a:latin typeface="Georgia" panose="02040502050405020303" pitchFamily="18" charset="0"/>
              </a:rPr>
              <a:t>La direction </a:t>
            </a:r>
            <a:r>
              <a:rPr lang="fr-FR" sz="800" b="0" i="0" dirty="0">
                <a:solidFill>
                  <a:schemeClr val="bg1">
                    <a:lumMod val="50000"/>
                  </a:schemeClr>
                </a:solidFill>
                <a:effectLst/>
                <a:latin typeface="Georgia" panose="02040502050405020303" pitchFamily="18" charset="0"/>
              </a:rPr>
              <a:t>traite les </a:t>
            </a:r>
            <a:r>
              <a:rPr lang="fr-FR" sz="800" b="0" i="0" dirty="0">
                <a:solidFill>
                  <a:srgbClr val="71716E"/>
                </a:solidFill>
                <a:effectLst/>
                <a:latin typeface="Georgia" panose="02040502050405020303" pitchFamily="18" charset="0"/>
              </a:rPr>
              <a:t>données recueillies pour évaluer votre satisfaction</a:t>
            </a:r>
          </a:p>
          <a:p>
            <a:pPr algn="l"/>
            <a:r>
              <a:rPr lang="fr-FR" sz="800" b="0" i="0" dirty="0">
                <a:solidFill>
                  <a:srgbClr val="71716E"/>
                </a:solidFill>
                <a:effectLst/>
                <a:latin typeface="Georgia" panose="02040502050405020303" pitchFamily="18" charset="0"/>
              </a:rPr>
              <a:t>Pour en savoir plus sur la gestion de vos données personnelles et pour exercer vos droits, veuillez contacter la direction </a:t>
            </a:r>
          </a:p>
          <a:p>
            <a:pPr algn="l"/>
            <a:r>
              <a:rPr lang="fr-FR" sz="800" b="0" i="0" dirty="0">
                <a:solidFill>
                  <a:srgbClr val="71716E"/>
                </a:solidFill>
                <a:effectLst/>
                <a:latin typeface="Georgia" panose="02040502050405020303" pitchFamily="18" charset="0"/>
              </a:rPr>
              <a:t>Consultez le site cnil.fr pour plus d’informations sur vos droits.</a:t>
            </a:r>
          </a:p>
          <a:p>
            <a:endParaRPr lang="fr-FR" sz="800" dirty="0">
              <a:highlight>
                <a:srgbClr val="FFFF00"/>
              </a:highlight>
            </a:endParaRPr>
          </a:p>
        </p:txBody>
      </p:sp>
    </p:spTree>
    <p:extLst>
      <p:ext uri="{BB962C8B-B14F-4D97-AF65-F5344CB8AC3E}">
        <p14:creationId xmlns:p14="http://schemas.microsoft.com/office/powerpoint/2010/main" val="1073885537"/>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FA70810-D269-4369-AEBE-EC205CB2BBCD}">
  <we:reference id="wa200005566" version="3.0.0.2" store="fr-FR" storeType="OMEX"/>
  <we:alternateReferences>
    <we:reference id="wa200005566" version="3.0.0.2" store="wa200005566"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0685EFBD7D2484FB33047B6C1DB947B" ma:contentTypeVersion="13" ma:contentTypeDescription="Crée un document." ma:contentTypeScope="" ma:versionID="819d80bdd6e18beb7f9eb674c7a44d93">
  <xsd:schema xmlns:xsd="http://www.w3.org/2001/XMLSchema" xmlns:xs="http://www.w3.org/2001/XMLSchema" xmlns:p="http://schemas.microsoft.com/office/2006/metadata/properties" xmlns:ns2="c83ecc78-3fa2-451e-8665-0ddea08d2bcf" xmlns:ns3="65104fe5-bdb5-44b2-89e0-446ad8df4a9a" targetNamespace="http://schemas.microsoft.com/office/2006/metadata/properties" ma:root="true" ma:fieldsID="7d4847acb730f39c1927840726b9895e" ns2:_="" ns3:_="">
    <xsd:import namespace="c83ecc78-3fa2-451e-8665-0ddea08d2bcf"/>
    <xsd:import namespace="65104fe5-bdb5-44b2-89e0-446ad8df4a9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ecc78-3fa2-451e-8665-0ddea08d2b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20560406-a939-4e2f-9bf1-8e7b728317a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5104fe5-bdb5-44b2-89e0-446ad8df4a9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9c79bdf-7c4c-4db1-b0c3-cb62e648c930}" ma:internalName="TaxCatchAll" ma:showField="CatchAllData" ma:web="65104fe5-bdb5-44b2-89e0-446ad8df4a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83ecc78-3fa2-451e-8665-0ddea08d2bcf">
      <Terms xmlns="http://schemas.microsoft.com/office/infopath/2007/PartnerControls"/>
    </lcf76f155ced4ddcb4097134ff3c332f>
    <TaxCatchAll xmlns="65104fe5-bdb5-44b2-89e0-446ad8df4a9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81F205-DA50-4B9F-B5BF-AE0025150C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3ecc78-3fa2-451e-8665-0ddea08d2bcf"/>
    <ds:schemaRef ds:uri="65104fe5-bdb5-44b2-89e0-446ad8df4a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4483788-3285-4FD5-8D9C-92363F6484B1}">
  <ds:schemaRefs>
    <ds:schemaRef ds:uri="http://schemas.microsoft.com/office/2006/metadata/properties"/>
    <ds:schemaRef ds:uri="http://schemas.microsoft.com/office/infopath/2007/PartnerControls"/>
    <ds:schemaRef ds:uri="c83ecc78-3fa2-451e-8665-0ddea08d2bcf"/>
    <ds:schemaRef ds:uri="65104fe5-bdb5-44b2-89e0-446ad8df4a9a"/>
  </ds:schemaRefs>
</ds:datastoreItem>
</file>

<file path=customXml/itemProps3.xml><?xml version="1.0" encoding="utf-8"?>
<ds:datastoreItem xmlns:ds="http://schemas.openxmlformats.org/officeDocument/2006/customXml" ds:itemID="{66BD9C73-4FCC-47C9-B022-A0AEFC601B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0</TotalTime>
  <Words>366</Words>
  <Application>Microsoft Office PowerPoint</Application>
  <PresentationFormat>Format A4 (210 x 297 mm)</PresentationFormat>
  <Paragraphs>74</Paragraphs>
  <Slides>1</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1</vt:i4>
      </vt:variant>
    </vt:vector>
  </HeadingPairs>
  <TitlesOfParts>
    <vt:vector size="12" baseType="lpstr">
      <vt:lpstr>Calibri Light</vt:lpstr>
      <vt:lpstr>Klee One</vt:lpstr>
      <vt:lpstr>Arial</vt:lpstr>
      <vt:lpstr>Times New Roman</vt:lpstr>
      <vt:lpstr>Comic Sans MS</vt:lpstr>
      <vt:lpstr>Red Hat Display Bold</vt:lpstr>
      <vt:lpstr>Georgia</vt:lpstr>
      <vt:lpstr>Calibri</vt:lpstr>
      <vt:lpstr>Cavolini</vt:lpstr>
      <vt:lpstr>Aptos</vt:lpstr>
      <vt:lpstr>Thème Office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Rémi WINDECK</dc:creator>
  <cp:lastModifiedBy>Isabelle TANGRE</cp:lastModifiedBy>
  <cp:revision>79</cp:revision>
  <cp:lastPrinted>2024-10-01T07:52:16Z</cp:lastPrinted>
  <dcterms:created xsi:type="dcterms:W3CDTF">2023-07-06T10:37:24Z</dcterms:created>
  <dcterms:modified xsi:type="dcterms:W3CDTF">2025-03-27T09:16:00Z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0x01010070685EFBD7D2484FB33047B6C1DB947B</vt:lpwstr>
  </property>
  <property fmtid="{D5CDD505-2E9C-101B-9397-08002B2CF9AE}" pid="3" name="MediaServiceImageTags">
    <vt:lpwstr/>
  </property>
</Properties>
</file>