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5" r:id="rId5"/>
  </p:sldMasterIdLst>
  <p:notesMasterIdLst>
    <p:notesMasterId r:id="rId28"/>
  </p:notesMasterIdLst>
  <p:sldIdLst>
    <p:sldId id="989" r:id="rId6"/>
    <p:sldId id="993" r:id="rId7"/>
    <p:sldId id="2147469895" r:id="rId8"/>
    <p:sldId id="2147469896" r:id="rId9"/>
    <p:sldId id="2147469894" r:id="rId10"/>
    <p:sldId id="1002" r:id="rId11"/>
    <p:sldId id="997" r:id="rId12"/>
    <p:sldId id="1003" r:id="rId13"/>
    <p:sldId id="2147469897" r:id="rId14"/>
    <p:sldId id="1004" r:id="rId15"/>
    <p:sldId id="995" r:id="rId16"/>
    <p:sldId id="1006" r:id="rId17"/>
    <p:sldId id="2147469890" r:id="rId18"/>
    <p:sldId id="1017" r:id="rId19"/>
    <p:sldId id="2147469891" r:id="rId20"/>
    <p:sldId id="1009" r:id="rId21"/>
    <p:sldId id="2147469898" r:id="rId22"/>
    <p:sldId id="2147469884" r:id="rId23"/>
    <p:sldId id="2147469892" r:id="rId24"/>
    <p:sldId id="2147469885" r:id="rId25"/>
    <p:sldId id="2147469893" r:id="rId26"/>
    <p:sldId id="2147469886" r:id="rId2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67146DB9-45E5-4486-9856-6FA9BFA33C1C}">
          <p14:sldIdLst>
            <p14:sldId id="989"/>
            <p14:sldId id="993"/>
            <p14:sldId id="2147469895"/>
            <p14:sldId id="2147469896"/>
            <p14:sldId id="2147469894"/>
            <p14:sldId id="1002"/>
            <p14:sldId id="997"/>
            <p14:sldId id="1003"/>
            <p14:sldId id="2147469897"/>
            <p14:sldId id="1004"/>
            <p14:sldId id="995"/>
            <p14:sldId id="1006"/>
            <p14:sldId id="2147469890"/>
            <p14:sldId id="1017"/>
            <p14:sldId id="2147469891"/>
            <p14:sldId id="1009"/>
            <p14:sldId id="2147469898"/>
            <p14:sldId id="2147469884"/>
            <p14:sldId id="2147469892"/>
            <p14:sldId id="2147469885"/>
            <p14:sldId id="2147469893"/>
            <p14:sldId id="214746988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EEB6FCD-93AB-4889-9E82-B873F63CE96F}" v="2" dt="2025-02-18T12:28:37.597"/>
    <p1510:client id="{EB0648F8-947E-4B82-A887-28B26899795A}" v="121" dt="2025-02-18T12:33:09.549"/>
    <p1510:client id="{F95091BA-0ACC-4004-8568-2CDC91A25F97}" v="263" dt="2025-02-18T13:10:42.05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microsoft.com/office/2015/10/relationships/revisionInfo" Target="revisionInfo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viewProps" Target="viewProps.xml"/><Relationship Id="rId8" Type="http://schemas.openxmlformats.org/officeDocument/2006/relationships/slide" Target="slides/slide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ynda DERRAZ" userId="a5f948f0-9c58-43b3-a5a9-aac44d9ccd9d" providerId="ADAL" clId="{F95091BA-0ACC-4004-8568-2CDC91A25F97}"/>
    <pc:docChg chg="undo custSel addSld delSld modSld sldOrd delMainMaster modSection">
      <pc:chgData name="Lynda DERRAZ" userId="a5f948f0-9c58-43b3-a5a9-aac44d9ccd9d" providerId="ADAL" clId="{F95091BA-0ACC-4004-8568-2CDC91A25F97}" dt="2025-02-18T13:10:42.051" v="264" actId="2696"/>
      <pc:docMkLst>
        <pc:docMk/>
      </pc:docMkLst>
      <pc:sldChg chg="delSp modSp mod">
        <pc:chgData name="Lynda DERRAZ" userId="a5f948f0-9c58-43b3-a5a9-aac44d9ccd9d" providerId="ADAL" clId="{F95091BA-0ACC-4004-8568-2CDC91A25F97}" dt="2025-02-18T13:06:36.834" v="156" actId="1076"/>
        <pc:sldMkLst>
          <pc:docMk/>
          <pc:sldMk cId="2247750071" sldId="989"/>
        </pc:sldMkLst>
        <pc:spChg chg="mod">
          <ac:chgData name="Lynda DERRAZ" userId="a5f948f0-9c58-43b3-a5a9-aac44d9ccd9d" providerId="ADAL" clId="{F95091BA-0ACC-4004-8568-2CDC91A25F97}" dt="2025-02-18T13:06:36.834" v="156" actId="1076"/>
          <ac:spMkLst>
            <pc:docMk/>
            <pc:sldMk cId="2247750071" sldId="989"/>
            <ac:spMk id="2" creationId="{AB5D8F58-3EF6-2F02-E0E5-B3358D253A96}"/>
          </ac:spMkLst>
        </pc:spChg>
        <pc:spChg chg="del mod">
          <ac:chgData name="Lynda DERRAZ" userId="a5f948f0-9c58-43b3-a5a9-aac44d9ccd9d" providerId="ADAL" clId="{F95091BA-0ACC-4004-8568-2CDC91A25F97}" dt="2025-02-18T13:06:33.406" v="155" actId="478"/>
          <ac:spMkLst>
            <pc:docMk/>
            <pc:sldMk cId="2247750071" sldId="989"/>
            <ac:spMk id="28" creationId="{6EA08E39-D434-74E8-E2EA-F34C115ADF52}"/>
          </ac:spMkLst>
        </pc:spChg>
      </pc:sldChg>
      <pc:sldChg chg="modSp mod ord">
        <pc:chgData name="Lynda DERRAZ" userId="a5f948f0-9c58-43b3-a5a9-aac44d9ccd9d" providerId="ADAL" clId="{F95091BA-0ACC-4004-8568-2CDC91A25F97}" dt="2025-02-18T12:50:39.856" v="12" actId="20577"/>
        <pc:sldMkLst>
          <pc:docMk/>
          <pc:sldMk cId="438854714" sldId="993"/>
        </pc:sldMkLst>
        <pc:spChg chg="mod">
          <ac:chgData name="Lynda DERRAZ" userId="a5f948f0-9c58-43b3-a5a9-aac44d9ccd9d" providerId="ADAL" clId="{F95091BA-0ACC-4004-8568-2CDC91A25F97}" dt="2025-02-18T12:50:39.856" v="12" actId="20577"/>
          <ac:spMkLst>
            <pc:docMk/>
            <pc:sldMk cId="438854714" sldId="993"/>
            <ac:spMk id="97" creationId="{040C635D-1C5A-ADC0-A250-034209AC78EF}"/>
          </ac:spMkLst>
        </pc:spChg>
      </pc:sldChg>
      <pc:sldChg chg="modSp mod">
        <pc:chgData name="Lynda DERRAZ" userId="a5f948f0-9c58-43b3-a5a9-aac44d9ccd9d" providerId="ADAL" clId="{F95091BA-0ACC-4004-8568-2CDC91A25F97}" dt="2025-02-18T13:04:10.652" v="122" actId="207"/>
        <pc:sldMkLst>
          <pc:docMk/>
          <pc:sldMk cId="443706520" sldId="995"/>
        </pc:sldMkLst>
        <pc:spChg chg="mod">
          <ac:chgData name="Lynda DERRAZ" userId="a5f948f0-9c58-43b3-a5a9-aac44d9ccd9d" providerId="ADAL" clId="{F95091BA-0ACC-4004-8568-2CDC91A25F97}" dt="2025-02-18T13:03:39.533" v="114" actId="207"/>
          <ac:spMkLst>
            <pc:docMk/>
            <pc:sldMk cId="443706520" sldId="995"/>
            <ac:spMk id="4" creationId="{55CAD10B-985F-77C4-5286-75EAD4B43B1E}"/>
          </ac:spMkLst>
        </pc:spChg>
        <pc:spChg chg="mod">
          <ac:chgData name="Lynda DERRAZ" userId="a5f948f0-9c58-43b3-a5a9-aac44d9ccd9d" providerId="ADAL" clId="{F95091BA-0ACC-4004-8568-2CDC91A25F97}" dt="2025-02-18T13:03:57.324" v="118" actId="207"/>
          <ac:spMkLst>
            <pc:docMk/>
            <pc:sldMk cId="443706520" sldId="995"/>
            <ac:spMk id="13" creationId="{319A69FF-C6B6-4714-C4F4-9094EF5C4E59}"/>
          </ac:spMkLst>
        </pc:spChg>
        <pc:spChg chg="mod">
          <ac:chgData name="Lynda DERRAZ" userId="a5f948f0-9c58-43b3-a5a9-aac44d9ccd9d" providerId="ADAL" clId="{F95091BA-0ACC-4004-8568-2CDC91A25F97}" dt="2025-02-18T13:04:10.652" v="122" actId="207"/>
          <ac:spMkLst>
            <pc:docMk/>
            <pc:sldMk cId="443706520" sldId="995"/>
            <ac:spMk id="29" creationId="{3D55263A-3AED-D6EB-F5E0-9F95959F206D}"/>
          </ac:spMkLst>
        </pc:spChg>
      </pc:sldChg>
      <pc:sldChg chg="addSp delSp modSp mod">
        <pc:chgData name="Lynda DERRAZ" userId="a5f948f0-9c58-43b3-a5a9-aac44d9ccd9d" providerId="ADAL" clId="{F95091BA-0ACC-4004-8568-2CDC91A25F97}" dt="2025-02-18T13:06:19.054" v="153" actId="478"/>
        <pc:sldMkLst>
          <pc:docMk/>
          <pc:sldMk cId="2422428143" sldId="1003"/>
        </pc:sldMkLst>
        <pc:spChg chg="mod">
          <ac:chgData name="Lynda DERRAZ" userId="a5f948f0-9c58-43b3-a5a9-aac44d9ccd9d" providerId="ADAL" clId="{F95091BA-0ACC-4004-8568-2CDC91A25F97}" dt="2025-02-18T12:58:08.281" v="65" actId="20577"/>
          <ac:spMkLst>
            <pc:docMk/>
            <pc:sldMk cId="2422428143" sldId="1003"/>
            <ac:spMk id="4" creationId="{235546C4-BED4-00B0-02FA-F7D1004D68AA}"/>
          </ac:spMkLst>
        </pc:spChg>
        <pc:spChg chg="add del mod">
          <ac:chgData name="Lynda DERRAZ" userId="a5f948f0-9c58-43b3-a5a9-aac44d9ccd9d" providerId="ADAL" clId="{F95091BA-0ACC-4004-8568-2CDC91A25F97}" dt="2025-02-18T13:06:19.054" v="153" actId="478"/>
          <ac:spMkLst>
            <pc:docMk/>
            <pc:sldMk cId="2422428143" sldId="1003"/>
            <ac:spMk id="7" creationId="{492F6396-B97F-61D9-EA15-79FD0756591D}"/>
          </ac:spMkLst>
        </pc:spChg>
      </pc:sldChg>
      <pc:sldChg chg="modSp mod">
        <pc:chgData name="Lynda DERRAZ" userId="a5f948f0-9c58-43b3-a5a9-aac44d9ccd9d" providerId="ADAL" clId="{F95091BA-0ACC-4004-8568-2CDC91A25F97}" dt="2025-02-18T13:04:36.926" v="149" actId="14100"/>
        <pc:sldMkLst>
          <pc:docMk/>
          <pc:sldMk cId="2210979883" sldId="1004"/>
        </pc:sldMkLst>
        <pc:graphicFrameChg chg="mod">
          <ac:chgData name="Lynda DERRAZ" userId="a5f948f0-9c58-43b3-a5a9-aac44d9ccd9d" providerId="ADAL" clId="{F95091BA-0ACC-4004-8568-2CDC91A25F97}" dt="2025-02-18T13:04:36.926" v="149" actId="14100"/>
          <ac:graphicFrameMkLst>
            <pc:docMk/>
            <pc:sldMk cId="2210979883" sldId="1004"/>
            <ac:graphicFrameMk id="8" creationId="{A46FDEC3-A4D8-0E83-213C-4761B28695A2}"/>
          </ac:graphicFrameMkLst>
        </pc:graphicFrameChg>
      </pc:sldChg>
      <pc:sldChg chg="modSp mod">
        <pc:chgData name="Lynda DERRAZ" userId="a5f948f0-9c58-43b3-a5a9-aac44d9ccd9d" providerId="ADAL" clId="{F95091BA-0ACC-4004-8568-2CDC91A25F97}" dt="2025-02-18T13:07:10.064" v="157" actId="207"/>
        <pc:sldMkLst>
          <pc:docMk/>
          <pc:sldMk cId="2071463970" sldId="1009"/>
        </pc:sldMkLst>
        <pc:spChg chg="mod">
          <ac:chgData name="Lynda DERRAZ" userId="a5f948f0-9c58-43b3-a5a9-aac44d9ccd9d" providerId="ADAL" clId="{F95091BA-0ACC-4004-8568-2CDC91A25F97}" dt="2025-02-18T13:07:10.064" v="157" actId="207"/>
          <ac:spMkLst>
            <pc:docMk/>
            <pc:sldMk cId="2071463970" sldId="1009"/>
            <ac:spMk id="10" creationId="{849784AB-C3F9-8914-B6E0-C65904545E2F}"/>
          </ac:spMkLst>
        </pc:spChg>
        <pc:spChg chg="mod">
          <ac:chgData name="Lynda DERRAZ" userId="a5f948f0-9c58-43b3-a5a9-aac44d9ccd9d" providerId="ADAL" clId="{F95091BA-0ACC-4004-8568-2CDC91A25F97}" dt="2025-02-18T13:01:42.049" v="105" actId="113"/>
          <ac:spMkLst>
            <pc:docMk/>
            <pc:sldMk cId="2071463970" sldId="1009"/>
            <ac:spMk id="11" creationId="{1DD95D6F-5E94-3302-5E88-7DC31FAA152F}"/>
          </ac:spMkLst>
        </pc:spChg>
      </pc:sldChg>
      <pc:sldChg chg="modSp del mod">
        <pc:chgData name="Lynda DERRAZ" userId="a5f948f0-9c58-43b3-a5a9-aac44d9ccd9d" providerId="ADAL" clId="{F95091BA-0ACC-4004-8568-2CDC91A25F97}" dt="2025-02-18T13:10:42.051" v="264" actId="2696"/>
        <pc:sldMkLst>
          <pc:docMk/>
          <pc:sldMk cId="3170209075" sldId="1010"/>
        </pc:sldMkLst>
        <pc:spChg chg="mod">
          <ac:chgData name="Lynda DERRAZ" userId="a5f948f0-9c58-43b3-a5a9-aac44d9ccd9d" providerId="ADAL" clId="{F95091BA-0ACC-4004-8568-2CDC91A25F97}" dt="2025-02-18T13:02:31.915" v="112" actId="207"/>
          <ac:spMkLst>
            <pc:docMk/>
            <pc:sldMk cId="3170209075" sldId="1010"/>
            <ac:spMk id="10" creationId="{C343CB49-0E34-87F7-6381-BD067527CFE4}"/>
          </ac:spMkLst>
        </pc:spChg>
        <pc:spChg chg="mod">
          <ac:chgData name="Lynda DERRAZ" userId="a5f948f0-9c58-43b3-a5a9-aac44d9ccd9d" providerId="ADAL" clId="{F95091BA-0ACC-4004-8568-2CDC91A25F97}" dt="2025-02-18T13:02:49.766" v="113" actId="1076"/>
          <ac:spMkLst>
            <pc:docMk/>
            <pc:sldMk cId="3170209075" sldId="1010"/>
            <ac:spMk id="13" creationId="{A55AC18F-0267-5D68-5BE2-05940CBCA717}"/>
          </ac:spMkLst>
        </pc:spChg>
      </pc:sldChg>
      <pc:sldChg chg="del">
        <pc:chgData name="Lynda DERRAZ" userId="a5f948f0-9c58-43b3-a5a9-aac44d9ccd9d" providerId="ADAL" clId="{F95091BA-0ACC-4004-8568-2CDC91A25F97}" dt="2025-02-18T13:05:42.802" v="150" actId="2696"/>
        <pc:sldMkLst>
          <pc:docMk/>
          <pc:sldMk cId="3733846834" sldId="1013"/>
        </pc:sldMkLst>
      </pc:sldChg>
      <pc:sldChg chg="delSp modSp mod">
        <pc:chgData name="Lynda DERRAZ" userId="a5f948f0-9c58-43b3-a5a9-aac44d9ccd9d" providerId="ADAL" clId="{F95091BA-0ACC-4004-8568-2CDC91A25F97}" dt="2025-02-18T13:00:19.983" v="91" actId="1076"/>
        <pc:sldMkLst>
          <pc:docMk/>
          <pc:sldMk cId="796994588" sldId="1017"/>
        </pc:sldMkLst>
        <pc:spChg chg="mod">
          <ac:chgData name="Lynda DERRAZ" userId="a5f948f0-9c58-43b3-a5a9-aac44d9ccd9d" providerId="ADAL" clId="{F95091BA-0ACC-4004-8568-2CDC91A25F97}" dt="2025-02-18T13:00:16.110" v="90" actId="1076"/>
          <ac:spMkLst>
            <pc:docMk/>
            <pc:sldMk cId="796994588" sldId="1017"/>
            <ac:spMk id="9" creationId="{1F125BC7-35B4-6DCB-06B7-D30AF69CFC80}"/>
          </ac:spMkLst>
        </pc:spChg>
        <pc:spChg chg="mod">
          <ac:chgData name="Lynda DERRAZ" userId="a5f948f0-9c58-43b3-a5a9-aac44d9ccd9d" providerId="ADAL" clId="{F95091BA-0ACC-4004-8568-2CDC91A25F97}" dt="2025-02-18T13:00:19.983" v="91" actId="1076"/>
          <ac:spMkLst>
            <pc:docMk/>
            <pc:sldMk cId="796994588" sldId="1017"/>
            <ac:spMk id="12" creationId="{B8F8F5EC-E386-D027-B8A4-EFD6292287B9}"/>
          </ac:spMkLst>
        </pc:spChg>
        <pc:spChg chg="mod">
          <ac:chgData name="Lynda DERRAZ" userId="a5f948f0-9c58-43b3-a5a9-aac44d9ccd9d" providerId="ADAL" clId="{F95091BA-0ACC-4004-8568-2CDC91A25F97}" dt="2025-02-18T12:59:41.035" v="82" actId="1076"/>
          <ac:spMkLst>
            <pc:docMk/>
            <pc:sldMk cId="796994588" sldId="1017"/>
            <ac:spMk id="15" creationId="{8ACB1A3F-8759-1E6B-8613-CC68399C44F2}"/>
          </ac:spMkLst>
        </pc:spChg>
        <pc:spChg chg="mod">
          <ac:chgData name="Lynda DERRAZ" userId="a5f948f0-9c58-43b3-a5a9-aac44d9ccd9d" providerId="ADAL" clId="{F95091BA-0ACC-4004-8568-2CDC91A25F97}" dt="2025-02-18T12:59:44.385" v="83" actId="1076"/>
          <ac:spMkLst>
            <pc:docMk/>
            <pc:sldMk cId="796994588" sldId="1017"/>
            <ac:spMk id="16" creationId="{37C3707D-9AF0-154C-F181-D3717128A959}"/>
          </ac:spMkLst>
        </pc:spChg>
        <pc:spChg chg="del">
          <ac:chgData name="Lynda DERRAZ" userId="a5f948f0-9c58-43b3-a5a9-aac44d9ccd9d" providerId="ADAL" clId="{F95091BA-0ACC-4004-8568-2CDC91A25F97}" dt="2025-02-18T12:59:38.104" v="81" actId="478"/>
          <ac:spMkLst>
            <pc:docMk/>
            <pc:sldMk cId="796994588" sldId="1017"/>
            <ac:spMk id="19" creationId="{AA77B768-22C7-8441-8F7C-078E3343501C}"/>
          </ac:spMkLst>
        </pc:spChg>
        <pc:spChg chg="mod">
          <ac:chgData name="Lynda DERRAZ" userId="a5f948f0-9c58-43b3-a5a9-aac44d9ccd9d" providerId="ADAL" clId="{F95091BA-0ACC-4004-8568-2CDC91A25F97}" dt="2025-02-18T12:59:46.579" v="84" actId="1076"/>
          <ac:spMkLst>
            <pc:docMk/>
            <pc:sldMk cId="796994588" sldId="1017"/>
            <ac:spMk id="20" creationId="{0E381F61-E7F1-5FB9-B6A5-5973F1D0874B}"/>
          </ac:spMkLst>
        </pc:spChg>
        <pc:spChg chg="mod">
          <ac:chgData name="Lynda DERRAZ" userId="a5f948f0-9c58-43b3-a5a9-aac44d9ccd9d" providerId="ADAL" clId="{F95091BA-0ACC-4004-8568-2CDC91A25F97}" dt="2025-02-18T12:59:49.791" v="85" actId="1076"/>
          <ac:spMkLst>
            <pc:docMk/>
            <pc:sldMk cId="796994588" sldId="1017"/>
            <ac:spMk id="22" creationId="{37093CF6-CD81-4B3B-2B43-927B79AEBFDC}"/>
          </ac:spMkLst>
        </pc:spChg>
        <pc:spChg chg="mod">
          <ac:chgData name="Lynda DERRAZ" userId="a5f948f0-9c58-43b3-a5a9-aac44d9ccd9d" providerId="ADAL" clId="{F95091BA-0ACC-4004-8568-2CDC91A25F97}" dt="2025-02-18T12:59:53.423" v="86" actId="1076"/>
          <ac:spMkLst>
            <pc:docMk/>
            <pc:sldMk cId="796994588" sldId="1017"/>
            <ac:spMk id="32" creationId="{E39ACC1E-A84A-8A92-5963-D71E4E0CD7EF}"/>
          </ac:spMkLst>
        </pc:spChg>
        <pc:spChg chg="mod">
          <ac:chgData name="Lynda DERRAZ" userId="a5f948f0-9c58-43b3-a5a9-aac44d9ccd9d" providerId="ADAL" clId="{F95091BA-0ACC-4004-8568-2CDC91A25F97}" dt="2025-02-18T12:59:55.590" v="87" actId="1076"/>
          <ac:spMkLst>
            <pc:docMk/>
            <pc:sldMk cId="796994588" sldId="1017"/>
            <ac:spMk id="34" creationId="{051306A1-52F9-DF32-AE6F-330162FB6749}"/>
          </ac:spMkLst>
        </pc:spChg>
        <pc:spChg chg="mod">
          <ac:chgData name="Lynda DERRAZ" userId="a5f948f0-9c58-43b3-a5a9-aac44d9ccd9d" providerId="ADAL" clId="{F95091BA-0ACC-4004-8568-2CDC91A25F97}" dt="2025-02-18T13:00:03.802" v="88" actId="1076"/>
          <ac:spMkLst>
            <pc:docMk/>
            <pc:sldMk cId="796994588" sldId="1017"/>
            <ac:spMk id="42" creationId="{73D3B977-2E7A-3F27-3A25-4ECD25BA652B}"/>
          </ac:spMkLst>
        </pc:spChg>
        <pc:spChg chg="mod">
          <ac:chgData name="Lynda DERRAZ" userId="a5f948f0-9c58-43b3-a5a9-aac44d9ccd9d" providerId="ADAL" clId="{F95091BA-0ACC-4004-8568-2CDC91A25F97}" dt="2025-02-18T13:00:11.322" v="89" actId="1076"/>
          <ac:spMkLst>
            <pc:docMk/>
            <pc:sldMk cId="796994588" sldId="1017"/>
            <ac:spMk id="56" creationId="{2766F0ED-A7AC-E040-9429-4D84142A6D58}"/>
          </ac:spMkLst>
        </pc:spChg>
      </pc:sldChg>
      <pc:sldChg chg="delSp modSp del mod">
        <pc:chgData name="Lynda DERRAZ" userId="a5f948f0-9c58-43b3-a5a9-aac44d9ccd9d" providerId="ADAL" clId="{F95091BA-0ACC-4004-8568-2CDC91A25F97}" dt="2025-02-18T12:53:14.791" v="31" actId="2696"/>
        <pc:sldMkLst>
          <pc:docMk/>
          <pc:sldMk cId="2031324178" sldId="2147469888"/>
        </pc:sldMkLst>
        <pc:spChg chg="mod">
          <ac:chgData name="Lynda DERRAZ" userId="a5f948f0-9c58-43b3-a5a9-aac44d9ccd9d" providerId="ADAL" clId="{F95091BA-0ACC-4004-8568-2CDC91A25F97}" dt="2025-02-18T12:52:37.942" v="26" actId="1076"/>
          <ac:spMkLst>
            <pc:docMk/>
            <pc:sldMk cId="2031324178" sldId="2147469888"/>
            <ac:spMk id="3" creationId="{31DDAECA-D722-42DE-94EB-63189B531CC4}"/>
          </ac:spMkLst>
        </pc:spChg>
        <pc:spChg chg="mod">
          <ac:chgData name="Lynda DERRAZ" userId="a5f948f0-9c58-43b3-a5a9-aac44d9ccd9d" providerId="ADAL" clId="{F95091BA-0ACC-4004-8568-2CDC91A25F97}" dt="2025-02-18T12:50:26.904" v="1" actId="20577"/>
          <ac:spMkLst>
            <pc:docMk/>
            <pc:sldMk cId="2031324178" sldId="2147469888"/>
            <ac:spMk id="14" creationId="{9D435661-46E3-06CA-893C-5B750CC22945}"/>
          </ac:spMkLst>
        </pc:spChg>
        <pc:picChg chg="del">
          <ac:chgData name="Lynda DERRAZ" userId="a5f948f0-9c58-43b3-a5a9-aac44d9ccd9d" providerId="ADAL" clId="{F95091BA-0ACC-4004-8568-2CDC91A25F97}" dt="2025-02-18T12:50:24.099" v="0" actId="478"/>
          <ac:picMkLst>
            <pc:docMk/>
            <pc:sldMk cId="2031324178" sldId="2147469888"/>
            <ac:picMk id="10" creationId="{8CB116BA-1A03-A50E-D59D-1A0703381D12}"/>
          </ac:picMkLst>
        </pc:picChg>
      </pc:sldChg>
      <pc:sldChg chg="del">
        <pc:chgData name="Lynda DERRAZ" userId="a5f948f0-9c58-43b3-a5a9-aac44d9ccd9d" providerId="ADAL" clId="{F95091BA-0ACC-4004-8568-2CDC91A25F97}" dt="2025-02-18T12:57:21.433" v="62" actId="2696"/>
        <pc:sldMkLst>
          <pc:docMk/>
          <pc:sldMk cId="221644736" sldId="2147469889"/>
        </pc:sldMkLst>
      </pc:sldChg>
      <pc:sldChg chg="modSp mod">
        <pc:chgData name="Lynda DERRAZ" userId="a5f948f0-9c58-43b3-a5a9-aac44d9ccd9d" providerId="ADAL" clId="{F95091BA-0ACC-4004-8568-2CDC91A25F97}" dt="2025-02-18T12:59:28.227" v="80" actId="20577"/>
        <pc:sldMkLst>
          <pc:docMk/>
          <pc:sldMk cId="1186416124" sldId="2147469890"/>
        </pc:sldMkLst>
        <pc:spChg chg="mod">
          <ac:chgData name="Lynda DERRAZ" userId="a5f948f0-9c58-43b3-a5a9-aac44d9ccd9d" providerId="ADAL" clId="{F95091BA-0ACC-4004-8568-2CDC91A25F97}" dt="2025-02-18T12:58:24.378" v="66" actId="207"/>
          <ac:spMkLst>
            <pc:docMk/>
            <pc:sldMk cId="1186416124" sldId="2147469890"/>
            <ac:spMk id="4" creationId="{1EE601FC-D605-4F6C-A972-56AA7915B8FE}"/>
          </ac:spMkLst>
        </pc:spChg>
        <pc:spChg chg="mod">
          <ac:chgData name="Lynda DERRAZ" userId="a5f948f0-9c58-43b3-a5a9-aac44d9ccd9d" providerId="ADAL" clId="{F95091BA-0ACC-4004-8568-2CDC91A25F97}" dt="2025-02-18T12:59:28.227" v="80" actId="20577"/>
          <ac:spMkLst>
            <pc:docMk/>
            <pc:sldMk cId="1186416124" sldId="2147469890"/>
            <ac:spMk id="6" creationId="{14DC7772-DD39-C913-2C7C-8427A5F36819}"/>
          </ac:spMkLst>
        </pc:spChg>
      </pc:sldChg>
      <pc:sldChg chg="delSp modSp mod">
        <pc:chgData name="Lynda DERRAZ" userId="a5f948f0-9c58-43b3-a5a9-aac44d9ccd9d" providerId="ADAL" clId="{F95091BA-0ACC-4004-8568-2CDC91A25F97}" dt="2025-02-18T13:01:32.885" v="103" actId="1076"/>
        <pc:sldMkLst>
          <pc:docMk/>
          <pc:sldMk cId="3238402751" sldId="2147469891"/>
        </pc:sldMkLst>
        <pc:spChg chg="mod">
          <ac:chgData name="Lynda DERRAZ" userId="a5f948f0-9c58-43b3-a5a9-aac44d9ccd9d" providerId="ADAL" clId="{F95091BA-0ACC-4004-8568-2CDC91A25F97}" dt="2025-02-18T13:01:29.552" v="102" actId="1076"/>
          <ac:spMkLst>
            <pc:docMk/>
            <pc:sldMk cId="3238402751" sldId="2147469891"/>
            <ac:spMk id="9" creationId="{3A51D823-F17A-1C00-51D2-6FA85917A69D}"/>
          </ac:spMkLst>
        </pc:spChg>
        <pc:spChg chg="mod">
          <ac:chgData name="Lynda DERRAZ" userId="a5f948f0-9c58-43b3-a5a9-aac44d9ccd9d" providerId="ADAL" clId="{F95091BA-0ACC-4004-8568-2CDC91A25F97}" dt="2025-02-18T13:01:32.885" v="103" actId="1076"/>
          <ac:spMkLst>
            <pc:docMk/>
            <pc:sldMk cId="3238402751" sldId="2147469891"/>
            <ac:spMk id="12" creationId="{EBE6B22E-F02E-25C6-E4FB-EBC632C0963A}"/>
          </ac:spMkLst>
        </pc:spChg>
        <pc:spChg chg="mod">
          <ac:chgData name="Lynda DERRAZ" userId="a5f948f0-9c58-43b3-a5a9-aac44d9ccd9d" providerId="ADAL" clId="{F95091BA-0ACC-4004-8568-2CDC91A25F97}" dt="2025-02-18T13:00:53.145" v="95" actId="1076"/>
          <ac:spMkLst>
            <pc:docMk/>
            <pc:sldMk cId="3238402751" sldId="2147469891"/>
            <ac:spMk id="15" creationId="{6302034C-70E3-ED71-F719-D88886EFBA0B}"/>
          </ac:spMkLst>
        </pc:spChg>
        <pc:spChg chg="mod">
          <ac:chgData name="Lynda DERRAZ" userId="a5f948f0-9c58-43b3-a5a9-aac44d9ccd9d" providerId="ADAL" clId="{F95091BA-0ACC-4004-8568-2CDC91A25F97}" dt="2025-02-18T13:00:57.089" v="96" actId="1076"/>
          <ac:spMkLst>
            <pc:docMk/>
            <pc:sldMk cId="3238402751" sldId="2147469891"/>
            <ac:spMk id="16" creationId="{2E0CD229-3B3E-F773-E7EF-D557D8E416CF}"/>
          </ac:spMkLst>
        </pc:spChg>
        <pc:spChg chg="mod">
          <ac:chgData name="Lynda DERRAZ" userId="a5f948f0-9c58-43b3-a5a9-aac44d9ccd9d" providerId="ADAL" clId="{F95091BA-0ACC-4004-8568-2CDC91A25F97}" dt="2025-02-18T13:00:38.457" v="94" actId="1076"/>
          <ac:spMkLst>
            <pc:docMk/>
            <pc:sldMk cId="3238402751" sldId="2147469891"/>
            <ac:spMk id="17" creationId="{4FDB3D01-4B43-857E-1347-18DEAD6B0AD9}"/>
          </ac:spMkLst>
        </pc:spChg>
        <pc:spChg chg="del">
          <ac:chgData name="Lynda DERRAZ" userId="a5f948f0-9c58-43b3-a5a9-aac44d9ccd9d" providerId="ADAL" clId="{F95091BA-0ACC-4004-8568-2CDC91A25F97}" dt="2025-02-18T13:00:34.067" v="93" actId="478"/>
          <ac:spMkLst>
            <pc:docMk/>
            <pc:sldMk cId="3238402751" sldId="2147469891"/>
            <ac:spMk id="19" creationId="{FF2B55DF-1E6E-E57C-A3BE-A22270DD9FAA}"/>
          </ac:spMkLst>
        </pc:spChg>
        <pc:spChg chg="mod">
          <ac:chgData name="Lynda DERRAZ" userId="a5f948f0-9c58-43b3-a5a9-aac44d9ccd9d" providerId="ADAL" clId="{F95091BA-0ACC-4004-8568-2CDC91A25F97}" dt="2025-02-18T13:01:01.537" v="97" actId="1076"/>
          <ac:spMkLst>
            <pc:docMk/>
            <pc:sldMk cId="3238402751" sldId="2147469891"/>
            <ac:spMk id="20" creationId="{AC5489FE-0CA4-287D-1C2B-92F1ABA9FBFB}"/>
          </ac:spMkLst>
        </pc:spChg>
        <pc:spChg chg="mod">
          <ac:chgData name="Lynda DERRAZ" userId="a5f948f0-9c58-43b3-a5a9-aac44d9ccd9d" providerId="ADAL" clId="{F95091BA-0ACC-4004-8568-2CDC91A25F97}" dt="2025-02-18T13:01:04.730" v="98" actId="1076"/>
          <ac:spMkLst>
            <pc:docMk/>
            <pc:sldMk cId="3238402751" sldId="2147469891"/>
            <ac:spMk id="22" creationId="{3492D121-4F88-FB39-EF0F-16F08F9F1717}"/>
          </ac:spMkLst>
        </pc:spChg>
        <pc:spChg chg="mod">
          <ac:chgData name="Lynda DERRAZ" userId="a5f948f0-9c58-43b3-a5a9-aac44d9ccd9d" providerId="ADAL" clId="{F95091BA-0ACC-4004-8568-2CDC91A25F97}" dt="2025-02-18T13:01:08.450" v="99" actId="1076"/>
          <ac:spMkLst>
            <pc:docMk/>
            <pc:sldMk cId="3238402751" sldId="2147469891"/>
            <ac:spMk id="32" creationId="{DA39BFA7-C055-7936-A45C-32994EB4AE69}"/>
          </ac:spMkLst>
        </pc:spChg>
        <pc:spChg chg="mod">
          <ac:chgData name="Lynda DERRAZ" userId="a5f948f0-9c58-43b3-a5a9-aac44d9ccd9d" providerId="ADAL" clId="{F95091BA-0ACC-4004-8568-2CDC91A25F97}" dt="2025-02-18T13:01:14.606" v="100" actId="1076"/>
          <ac:spMkLst>
            <pc:docMk/>
            <pc:sldMk cId="3238402751" sldId="2147469891"/>
            <ac:spMk id="42" creationId="{F070600F-3C64-BFF1-8F87-72E4E6D155FA}"/>
          </ac:spMkLst>
        </pc:spChg>
        <pc:spChg chg="mod">
          <ac:chgData name="Lynda DERRAZ" userId="a5f948f0-9c58-43b3-a5a9-aac44d9ccd9d" providerId="ADAL" clId="{F95091BA-0ACC-4004-8568-2CDC91A25F97}" dt="2025-02-18T13:01:25.292" v="101" actId="1076"/>
          <ac:spMkLst>
            <pc:docMk/>
            <pc:sldMk cId="3238402751" sldId="2147469891"/>
            <ac:spMk id="56" creationId="{DD6609A2-2169-9BE0-1278-D1AE35B70EDB}"/>
          </ac:spMkLst>
        </pc:spChg>
      </pc:sldChg>
      <pc:sldChg chg="add">
        <pc:chgData name="Lynda DERRAZ" userId="a5f948f0-9c58-43b3-a5a9-aac44d9ccd9d" providerId="ADAL" clId="{F95091BA-0ACC-4004-8568-2CDC91A25F97}" dt="2025-02-18T12:50:32.962" v="2" actId="2890"/>
        <pc:sldMkLst>
          <pc:docMk/>
          <pc:sldMk cId="1116069271" sldId="2147469894"/>
        </pc:sldMkLst>
      </pc:sldChg>
      <pc:sldChg chg="addSp modSp add mod ord">
        <pc:chgData name="Lynda DERRAZ" userId="a5f948f0-9c58-43b3-a5a9-aac44d9ccd9d" providerId="ADAL" clId="{F95091BA-0ACC-4004-8568-2CDC91A25F97}" dt="2025-02-18T12:53:53.780" v="33" actId="13926"/>
        <pc:sldMkLst>
          <pc:docMk/>
          <pc:sldMk cId="2294904710" sldId="2147469895"/>
        </pc:sldMkLst>
        <pc:spChg chg="mod">
          <ac:chgData name="Lynda DERRAZ" userId="a5f948f0-9c58-43b3-a5a9-aac44d9ccd9d" providerId="ADAL" clId="{F95091BA-0ACC-4004-8568-2CDC91A25F97}" dt="2025-02-18T12:53:08.319" v="30" actId="1076"/>
          <ac:spMkLst>
            <pc:docMk/>
            <pc:sldMk cId="2294904710" sldId="2147469895"/>
            <ac:spMk id="3" creationId="{39119E93-608D-1000-678A-468A0A362E0B}"/>
          </ac:spMkLst>
        </pc:spChg>
        <pc:spChg chg="add mod">
          <ac:chgData name="Lynda DERRAZ" userId="a5f948f0-9c58-43b3-a5a9-aac44d9ccd9d" providerId="ADAL" clId="{F95091BA-0ACC-4004-8568-2CDC91A25F97}" dt="2025-02-18T12:53:53.780" v="33" actId="13926"/>
          <ac:spMkLst>
            <pc:docMk/>
            <pc:sldMk cId="2294904710" sldId="2147469895"/>
            <ac:spMk id="6" creationId="{2ED90E4B-DAB1-B874-034F-9C860711D084}"/>
          </ac:spMkLst>
        </pc:spChg>
        <pc:picChg chg="add mod">
          <ac:chgData name="Lynda DERRAZ" userId="a5f948f0-9c58-43b3-a5a9-aac44d9ccd9d" providerId="ADAL" clId="{F95091BA-0ACC-4004-8568-2CDC91A25F97}" dt="2025-02-18T12:51:20.903" v="19" actId="14100"/>
          <ac:picMkLst>
            <pc:docMk/>
            <pc:sldMk cId="2294904710" sldId="2147469895"/>
            <ac:picMk id="4" creationId="{4EC4DFA7-E5EC-22B2-06C2-D5A0EAE01A79}"/>
          </ac:picMkLst>
        </pc:picChg>
        <pc:picChg chg="mod">
          <ac:chgData name="Lynda DERRAZ" userId="a5f948f0-9c58-43b3-a5a9-aac44d9ccd9d" providerId="ADAL" clId="{F95091BA-0ACC-4004-8568-2CDC91A25F97}" dt="2025-02-18T12:51:40.131" v="21" actId="1076"/>
          <ac:picMkLst>
            <pc:docMk/>
            <pc:sldMk cId="2294904710" sldId="2147469895"/>
            <ac:picMk id="7" creationId="{606798F3-5049-0DEF-D92C-9073A7B37154}"/>
          </ac:picMkLst>
        </pc:picChg>
      </pc:sldChg>
      <pc:sldChg chg="addSp delSp modSp add mod">
        <pc:chgData name="Lynda DERRAZ" userId="a5f948f0-9c58-43b3-a5a9-aac44d9ccd9d" providerId="ADAL" clId="{F95091BA-0ACC-4004-8568-2CDC91A25F97}" dt="2025-02-18T12:57:12.987" v="61" actId="14100"/>
        <pc:sldMkLst>
          <pc:docMk/>
          <pc:sldMk cId="3387212965" sldId="2147469896"/>
        </pc:sldMkLst>
        <pc:spChg chg="mod">
          <ac:chgData name="Lynda DERRAZ" userId="a5f948f0-9c58-43b3-a5a9-aac44d9ccd9d" providerId="ADAL" clId="{F95091BA-0ACC-4004-8568-2CDC91A25F97}" dt="2025-02-18T12:54:32.052" v="38"/>
          <ac:spMkLst>
            <pc:docMk/>
            <pc:sldMk cId="3387212965" sldId="2147469896"/>
            <ac:spMk id="3" creationId="{D71B6F8D-61BB-FB21-8FA8-F20A1680C644}"/>
          </ac:spMkLst>
        </pc:spChg>
        <pc:spChg chg="del mod">
          <ac:chgData name="Lynda DERRAZ" userId="a5f948f0-9c58-43b3-a5a9-aac44d9ccd9d" providerId="ADAL" clId="{F95091BA-0ACC-4004-8568-2CDC91A25F97}" dt="2025-02-18T12:54:11.237" v="36" actId="478"/>
          <ac:spMkLst>
            <pc:docMk/>
            <pc:sldMk cId="3387212965" sldId="2147469896"/>
            <ac:spMk id="6" creationId="{4BB0C903-9336-10C0-6F44-7A94262D5FD0}"/>
          </ac:spMkLst>
        </pc:spChg>
        <pc:spChg chg="add mod">
          <ac:chgData name="Lynda DERRAZ" userId="a5f948f0-9c58-43b3-a5a9-aac44d9ccd9d" providerId="ADAL" clId="{F95091BA-0ACC-4004-8568-2CDC91A25F97}" dt="2025-02-18T12:55:31.361" v="47" actId="1076"/>
          <ac:spMkLst>
            <pc:docMk/>
            <pc:sldMk cId="3387212965" sldId="2147469896"/>
            <ac:spMk id="15" creationId="{C6FF598E-C78D-2BBB-4F4B-EE0BFD10FCFD}"/>
          </ac:spMkLst>
        </pc:spChg>
        <pc:spChg chg="add mod">
          <ac:chgData name="Lynda DERRAZ" userId="a5f948f0-9c58-43b3-a5a9-aac44d9ccd9d" providerId="ADAL" clId="{F95091BA-0ACC-4004-8568-2CDC91A25F97}" dt="2025-02-18T12:55:39.286" v="49" actId="1076"/>
          <ac:spMkLst>
            <pc:docMk/>
            <pc:sldMk cId="3387212965" sldId="2147469896"/>
            <ac:spMk id="16" creationId="{F332F51C-17A5-075C-445F-AAF8AD471313}"/>
          </ac:spMkLst>
        </pc:spChg>
        <pc:spChg chg="add mod">
          <ac:chgData name="Lynda DERRAZ" userId="a5f948f0-9c58-43b3-a5a9-aac44d9ccd9d" providerId="ADAL" clId="{F95091BA-0ACC-4004-8568-2CDC91A25F97}" dt="2025-02-18T12:57:12.987" v="61" actId="14100"/>
          <ac:spMkLst>
            <pc:docMk/>
            <pc:sldMk cId="3387212965" sldId="2147469896"/>
            <ac:spMk id="17" creationId="{4210E56F-84C6-EF1B-D347-A383A1B73384}"/>
          </ac:spMkLst>
        </pc:spChg>
        <pc:picChg chg="del">
          <ac:chgData name="Lynda DERRAZ" userId="a5f948f0-9c58-43b3-a5a9-aac44d9ccd9d" providerId="ADAL" clId="{F95091BA-0ACC-4004-8568-2CDC91A25F97}" dt="2025-02-18T12:54:13.034" v="37" actId="478"/>
          <ac:picMkLst>
            <pc:docMk/>
            <pc:sldMk cId="3387212965" sldId="2147469896"/>
            <ac:picMk id="4" creationId="{81E8FBF7-1783-1068-5AD0-532645826272}"/>
          </ac:picMkLst>
        </pc:picChg>
        <pc:picChg chg="add mod">
          <ac:chgData name="Lynda DERRAZ" userId="a5f948f0-9c58-43b3-a5a9-aac44d9ccd9d" providerId="ADAL" clId="{F95091BA-0ACC-4004-8568-2CDC91A25F97}" dt="2025-02-18T12:54:46.496" v="42" actId="14100"/>
          <ac:picMkLst>
            <pc:docMk/>
            <pc:sldMk cId="3387212965" sldId="2147469896"/>
            <ac:picMk id="8" creationId="{A8A3434E-5924-14E0-6DA9-C796D25AC273}"/>
          </ac:picMkLst>
        </pc:picChg>
        <pc:picChg chg="add mod">
          <ac:chgData name="Lynda DERRAZ" userId="a5f948f0-9c58-43b3-a5a9-aac44d9ccd9d" providerId="ADAL" clId="{F95091BA-0ACC-4004-8568-2CDC91A25F97}" dt="2025-02-18T12:55:05.232" v="44" actId="1076"/>
          <ac:picMkLst>
            <pc:docMk/>
            <pc:sldMk cId="3387212965" sldId="2147469896"/>
            <ac:picMk id="9" creationId="{7D7A1544-6CAC-31A3-8841-66B4AC8AD460}"/>
          </ac:picMkLst>
        </pc:picChg>
        <pc:picChg chg="add mod">
          <ac:chgData name="Lynda DERRAZ" userId="a5f948f0-9c58-43b3-a5a9-aac44d9ccd9d" providerId="ADAL" clId="{F95091BA-0ACC-4004-8568-2CDC91A25F97}" dt="2025-02-18T12:55:10.615" v="45" actId="14100"/>
          <ac:picMkLst>
            <pc:docMk/>
            <pc:sldMk cId="3387212965" sldId="2147469896"/>
            <ac:picMk id="10" creationId="{F05A41C6-1F50-2904-1C3C-6F36E679B296}"/>
          </ac:picMkLst>
        </pc:picChg>
        <pc:picChg chg="add mod">
          <ac:chgData name="Lynda DERRAZ" userId="a5f948f0-9c58-43b3-a5a9-aac44d9ccd9d" providerId="ADAL" clId="{F95091BA-0ACC-4004-8568-2CDC91A25F97}" dt="2025-02-18T12:55:05.232" v="44" actId="1076"/>
          <ac:picMkLst>
            <pc:docMk/>
            <pc:sldMk cId="3387212965" sldId="2147469896"/>
            <ac:picMk id="12" creationId="{29E3E8EB-4120-CD84-36DD-7B25DB7D8F69}"/>
          </ac:picMkLst>
        </pc:picChg>
        <pc:picChg chg="add mod">
          <ac:chgData name="Lynda DERRAZ" userId="a5f948f0-9c58-43b3-a5a9-aac44d9ccd9d" providerId="ADAL" clId="{F95091BA-0ACC-4004-8568-2CDC91A25F97}" dt="2025-02-18T12:55:05.232" v="44" actId="1076"/>
          <ac:picMkLst>
            <pc:docMk/>
            <pc:sldMk cId="3387212965" sldId="2147469896"/>
            <ac:picMk id="13" creationId="{A5A072FF-BEC0-2456-125C-84DA7384D1B7}"/>
          </ac:picMkLst>
        </pc:picChg>
        <pc:picChg chg="add del mod">
          <ac:chgData name="Lynda DERRAZ" userId="a5f948f0-9c58-43b3-a5a9-aac44d9ccd9d" providerId="ADAL" clId="{F95091BA-0ACC-4004-8568-2CDC91A25F97}" dt="2025-02-18T12:56:13.195" v="54" actId="14100"/>
          <ac:picMkLst>
            <pc:docMk/>
            <pc:sldMk cId="3387212965" sldId="2147469896"/>
            <ac:picMk id="14" creationId="{9FBF0984-1E36-0AB7-2768-7181A2AF687F}"/>
          </ac:picMkLst>
        </pc:picChg>
      </pc:sldChg>
      <pc:sldChg chg="addSp modSp add mod ord">
        <pc:chgData name="Lynda DERRAZ" userId="a5f948f0-9c58-43b3-a5a9-aac44d9ccd9d" providerId="ADAL" clId="{F95091BA-0ACC-4004-8568-2CDC91A25F97}" dt="2025-02-18T13:10:32.897" v="263" actId="170"/>
        <pc:sldMkLst>
          <pc:docMk/>
          <pc:sldMk cId="2075250027" sldId="2147469898"/>
        </pc:sldMkLst>
        <pc:spChg chg="add mod ord">
          <ac:chgData name="Lynda DERRAZ" userId="a5f948f0-9c58-43b3-a5a9-aac44d9ccd9d" providerId="ADAL" clId="{F95091BA-0ACC-4004-8568-2CDC91A25F97}" dt="2025-02-18T13:10:32.897" v="263" actId="170"/>
          <ac:spMkLst>
            <pc:docMk/>
            <pc:sldMk cId="2075250027" sldId="2147469898"/>
            <ac:spMk id="3" creationId="{3F4ACD7E-CBEC-5815-C938-681376F9982F}"/>
          </ac:spMkLst>
        </pc:spChg>
        <pc:spChg chg="mod">
          <ac:chgData name="Lynda DERRAZ" userId="a5f948f0-9c58-43b3-a5a9-aac44d9ccd9d" providerId="ADAL" clId="{F95091BA-0ACC-4004-8568-2CDC91A25F97}" dt="2025-02-18T13:10:11.588" v="260" actId="1076"/>
          <ac:spMkLst>
            <pc:docMk/>
            <pc:sldMk cId="2075250027" sldId="2147469898"/>
            <ac:spMk id="5" creationId="{DDE5E78F-D687-6314-547A-A86CD086B154}"/>
          </ac:spMkLst>
        </pc:spChg>
        <pc:spChg chg="mod">
          <ac:chgData name="Lynda DERRAZ" userId="a5f948f0-9c58-43b3-a5a9-aac44d9ccd9d" providerId="ADAL" clId="{F95091BA-0ACC-4004-8568-2CDC91A25F97}" dt="2025-02-18T13:10:03.394" v="255" actId="1076"/>
          <ac:spMkLst>
            <pc:docMk/>
            <pc:sldMk cId="2075250027" sldId="2147469898"/>
            <ac:spMk id="10" creationId="{92285336-1BAC-5751-2363-4A391EF665D0}"/>
          </ac:spMkLst>
        </pc:spChg>
        <pc:spChg chg="mod">
          <ac:chgData name="Lynda DERRAZ" userId="a5f948f0-9c58-43b3-a5a9-aac44d9ccd9d" providerId="ADAL" clId="{F95091BA-0ACC-4004-8568-2CDC91A25F97}" dt="2025-02-18T13:08:40.117" v="204" actId="20577"/>
          <ac:spMkLst>
            <pc:docMk/>
            <pc:sldMk cId="2075250027" sldId="2147469898"/>
            <ac:spMk id="17" creationId="{EAEAE299-147C-A71B-BE9E-40DBE8F3BC84}"/>
          </ac:spMkLst>
        </pc:spChg>
        <pc:spChg chg="mod">
          <ac:chgData name="Lynda DERRAZ" userId="a5f948f0-9c58-43b3-a5a9-aac44d9ccd9d" providerId="ADAL" clId="{F95091BA-0ACC-4004-8568-2CDC91A25F97}" dt="2025-02-18T13:10:06.393" v="259" actId="5793"/>
          <ac:spMkLst>
            <pc:docMk/>
            <pc:sldMk cId="2075250027" sldId="2147469898"/>
            <ac:spMk id="18" creationId="{22777934-F582-95C9-BF0E-48401F19677B}"/>
          </ac:spMkLst>
        </pc:spChg>
        <pc:spChg chg="mod">
          <ac:chgData name="Lynda DERRAZ" userId="a5f948f0-9c58-43b3-a5a9-aac44d9ccd9d" providerId="ADAL" clId="{F95091BA-0ACC-4004-8568-2CDC91A25F97}" dt="2025-02-18T13:08:52.994" v="228" actId="20577"/>
          <ac:spMkLst>
            <pc:docMk/>
            <pc:sldMk cId="2075250027" sldId="2147469898"/>
            <ac:spMk id="21" creationId="{8DB268BC-244E-49B4-0F8C-0328085308D5}"/>
          </ac:spMkLst>
        </pc:spChg>
        <pc:spChg chg="mod">
          <ac:chgData name="Lynda DERRAZ" userId="a5f948f0-9c58-43b3-a5a9-aac44d9ccd9d" providerId="ADAL" clId="{F95091BA-0ACC-4004-8568-2CDC91A25F97}" dt="2025-02-18T13:09:23.341" v="251" actId="313"/>
          <ac:spMkLst>
            <pc:docMk/>
            <pc:sldMk cId="2075250027" sldId="2147469898"/>
            <ac:spMk id="26" creationId="{597FB0D5-1149-74C3-2FFE-6F277BE49FFA}"/>
          </ac:spMkLst>
        </pc:spChg>
        <pc:cxnChg chg="mod">
          <ac:chgData name="Lynda DERRAZ" userId="a5f948f0-9c58-43b3-a5a9-aac44d9ccd9d" providerId="ADAL" clId="{F95091BA-0ACC-4004-8568-2CDC91A25F97}" dt="2025-02-18T13:08:28.643" v="192" actId="1076"/>
          <ac:cxnSpMkLst>
            <pc:docMk/>
            <pc:sldMk cId="2075250027" sldId="2147469898"/>
            <ac:cxnSpMk id="8" creationId="{C687F111-BC46-9DF1-9074-522B35AF2188}"/>
          </ac:cxnSpMkLst>
        </pc:cxnChg>
      </pc:sldChg>
      <pc:sldMasterChg chg="delSldLayout">
        <pc:chgData name="Lynda DERRAZ" userId="a5f948f0-9c58-43b3-a5a9-aac44d9ccd9d" providerId="ADAL" clId="{F95091BA-0ACC-4004-8568-2CDC91A25F97}" dt="2025-02-18T13:10:42.051" v="264" actId="2696"/>
        <pc:sldMasterMkLst>
          <pc:docMk/>
          <pc:sldMasterMk cId="238681458" sldId="2147483648"/>
        </pc:sldMasterMkLst>
        <pc:sldLayoutChg chg="del">
          <pc:chgData name="Lynda DERRAZ" userId="a5f948f0-9c58-43b3-a5a9-aac44d9ccd9d" providerId="ADAL" clId="{F95091BA-0ACC-4004-8568-2CDC91A25F97}" dt="2025-02-18T13:10:42.051" v="264" actId="2696"/>
          <pc:sldLayoutMkLst>
            <pc:docMk/>
            <pc:sldMasterMk cId="238681458" sldId="2147483648"/>
            <pc:sldLayoutMk cId="1992770504" sldId="2147483689"/>
          </pc:sldLayoutMkLst>
        </pc:sldLayoutChg>
        <pc:sldLayoutChg chg="del">
          <pc:chgData name="Lynda DERRAZ" userId="a5f948f0-9c58-43b3-a5a9-aac44d9ccd9d" providerId="ADAL" clId="{F95091BA-0ACC-4004-8568-2CDC91A25F97}" dt="2025-02-18T13:05:42.802" v="150" actId="2696"/>
          <pc:sldLayoutMkLst>
            <pc:docMk/>
            <pc:sldMasterMk cId="238681458" sldId="2147483648"/>
            <pc:sldLayoutMk cId="3743540768" sldId="2147483700"/>
          </pc:sldLayoutMkLst>
        </pc:sldLayoutChg>
      </pc:sldMasterChg>
      <pc:sldMasterChg chg="del delSldLayout">
        <pc:chgData name="Lynda DERRAZ" userId="a5f948f0-9c58-43b3-a5a9-aac44d9ccd9d" providerId="ADAL" clId="{F95091BA-0ACC-4004-8568-2CDC91A25F97}" dt="2025-02-18T12:57:21.433" v="62" actId="2696"/>
        <pc:sldMasterMkLst>
          <pc:docMk/>
          <pc:sldMasterMk cId="3704625304" sldId="2147483690"/>
        </pc:sldMasterMkLst>
        <pc:sldLayoutChg chg="del">
          <pc:chgData name="Lynda DERRAZ" userId="a5f948f0-9c58-43b3-a5a9-aac44d9ccd9d" providerId="ADAL" clId="{F95091BA-0ACC-4004-8568-2CDC91A25F97}" dt="2025-02-18T12:57:21.433" v="62" actId="2696"/>
          <pc:sldLayoutMkLst>
            <pc:docMk/>
            <pc:sldMasterMk cId="3704625304" sldId="2147483690"/>
            <pc:sldLayoutMk cId="1235782588" sldId="2147483691"/>
          </pc:sldLayoutMkLst>
        </pc:sldLayoutChg>
        <pc:sldLayoutChg chg="del">
          <pc:chgData name="Lynda DERRAZ" userId="a5f948f0-9c58-43b3-a5a9-aac44d9ccd9d" providerId="ADAL" clId="{F95091BA-0ACC-4004-8568-2CDC91A25F97}" dt="2025-02-18T12:57:21.433" v="62" actId="2696"/>
          <pc:sldLayoutMkLst>
            <pc:docMk/>
            <pc:sldMasterMk cId="3704625304" sldId="2147483690"/>
            <pc:sldLayoutMk cId="1520272890" sldId="2147483692"/>
          </pc:sldLayoutMkLst>
        </pc:sldLayoutChg>
        <pc:sldLayoutChg chg="del">
          <pc:chgData name="Lynda DERRAZ" userId="a5f948f0-9c58-43b3-a5a9-aac44d9ccd9d" providerId="ADAL" clId="{F95091BA-0ACC-4004-8568-2CDC91A25F97}" dt="2025-02-18T12:57:21.433" v="62" actId="2696"/>
          <pc:sldLayoutMkLst>
            <pc:docMk/>
            <pc:sldMasterMk cId="3704625304" sldId="2147483690"/>
            <pc:sldLayoutMk cId="3936697981" sldId="2147483693"/>
          </pc:sldLayoutMkLst>
        </pc:sldLayoutChg>
        <pc:sldLayoutChg chg="del">
          <pc:chgData name="Lynda DERRAZ" userId="a5f948f0-9c58-43b3-a5a9-aac44d9ccd9d" providerId="ADAL" clId="{F95091BA-0ACC-4004-8568-2CDC91A25F97}" dt="2025-02-18T12:57:21.433" v="62" actId="2696"/>
          <pc:sldLayoutMkLst>
            <pc:docMk/>
            <pc:sldMasterMk cId="3704625304" sldId="2147483690"/>
            <pc:sldLayoutMk cId="1049270539" sldId="2147483694"/>
          </pc:sldLayoutMkLst>
        </pc:sldLayoutChg>
        <pc:sldLayoutChg chg="del">
          <pc:chgData name="Lynda DERRAZ" userId="a5f948f0-9c58-43b3-a5a9-aac44d9ccd9d" providerId="ADAL" clId="{F95091BA-0ACC-4004-8568-2CDC91A25F97}" dt="2025-02-18T12:57:21.433" v="62" actId="2696"/>
          <pc:sldLayoutMkLst>
            <pc:docMk/>
            <pc:sldMasterMk cId="3704625304" sldId="2147483690"/>
            <pc:sldLayoutMk cId="1390839409" sldId="2147483695"/>
          </pc:sldLayoutMkLst>
        </pc:sldLayoutChg>
        <pc:sldLayoutChg chg="del">
          <pc:chgData name="Lynda DERRAZ" userId="a5f948f0-9c58-43b3-a5a9-aac44d9ccd9d" providerId="ADAL" clId="{F95091BA-0ACC-4004-8568-2CDC91A25F97}" dt="2025-02-18T12:57:21.433" v="62" actId="2696"/>
          <pc:sldLayoutMkLst>
            <pc:docMk/>
            <pc:sldMasterMk cId="3704625304" sldId="2147483690"/>
            <pc:sldLayoutMk cId="3407095128" sldId="2147483696"/>
          </pc:sldLayoutMkLst>
        </pc:sldLayoutChg>
        <pc:sldLayoutChg chg="del">
          <pc:chgData name="Lynda DERRAZ" userId="a5f948f0-9c58-43b3-a5a9-aac44d9ccd9d" providerId="ADAL" clId="{F95091BA-0ACC-4004-8568-2CDC91A25F97}" dt="2025-02-18T12:57:21.433" v="62" actId="2696"/>
          <pc:sldLayoutMkLst>
            <pc:docMk/>
            <pc:sldMasterMk cId="3704625304" sldId="2147483690"/>
            <pc:sldLayoutMk cId="2811097006" sldId="2147483697"/>
          </pc:sldLayoutMkLst>
        </pc:sldLayoutChg>
        <pc:sldLayoutChg chg="del">
          <pc:chgData name="Lynda DERRAZ" userId="a5f948f0-9c58-43b3-a5a9-aac44d9ccd9d" providerId="ADAL" clId="{F95091BA-0ACC-4004-8568-2CDC91A25F97}" dt="2025-02-18T12:57:21.433" v="62" actId="2696"/>
          <pc:sldLayoutMkLst>
            <pc:docMk/>
            <pc:sldMasterMk cId="3704625304" sldId="2147483690"/>
            <pc:sldLayoutMk cId="393130232" sldId="2147483698"/>
          </pc:sldLayoutMkLst>
        </pc:sldLayoutChg>
        <pc:sldLayoutChg chg="del">
          <pc:chgData name="Lynda DERRAZ" userId="a5f948f0-9c58-43b3-a5a9-aac44d9ccd9d" providerId="ADAL" clId="{F95091BA-0ACC-4004-8568-2CDC91A25F97}" dt="2025-02-18T12:57:21.433" v="62" actId="2696"/>
          <pc:sldLayoutMkLst>
            <pc:docMk/>
            <pc:sldMasterMk cId="3704625304" sldId="2147483690"/>
            <pc:sldLayoutMk cId="809712855" sldId="2147483699"/>
          </pc:sldLayoutMkLst>
        </pc:sldLayoutChg>
      </pc:sldMasterChg>
    </pc:docChg>
  </pc:docChgLst>
  <pc:docChgLst>
    <pc:chgData name="Julien PRIM" userId="285190c6-54a1-4317-83ca-4eb8b0a0e2f8" providerId="ADAL" clId="{9EEB6FCD-93AB-4889-9E82-B873F63CE96F}"/>
    <pc:docChg chg="modSld">
      <pc:chgData name="Julien PRIM" userId="285190c6-54a1-4317-83ca-4eb8b0a0e2f8" providerId="ADAL" clId="{9EEB6FCD-93AB-4889-9E82-B873F63CE96F}" dt="2025-02-18T12:28:59.223" v="19" actId="404"/>
      <pc:docMkLst>
        <pc:docMk/>
      </pc:docMkLst>
      <pc:sldChg chg="addSp modSp mod">
        <pc:chgData name="Julien PRIM" userId="285190c6-54a1-4317-83ca-4eb8b0a0e2f8" providerId="ADAL" clId="{9EEB6FCD-93AB-4889-9E82-B873F63CE96F}" dt="2025-02-18T12:28:59.223" v="19" actId="404"/>
        <pc:sldMkLst>
          <pc:docMk/>
          <pc:sldMk cId="853798144" sldId="2147469892"/>
        </pc:sldMkLst>
        <pc:spChg chg="add mod">
          <ac:chgData name="Julien PRIM" userId="285190c6-54a1-4317-83ca-4eb8b0a0e2f8" providerId="ADAL" clId="{9EEB6FCD-93AB-4889-9E82-B873F63CE96F}" dt="2025-02-18T12:28:59.223" v="19" actId="404"/>
          <ac:spMkLst>
            <pc:docMk/>
            <pc:sldMk cId="853798144" sldId="2147469892"/>
            <ac:spMk id="3" creationId="{5A13475E-DB62-A9F5-42CF-976DDA3DC913}"/>
          </ac:spMkLst>
        </pc:spChg>
        <pc:picChg chg="add mod">
          <ac:chgData name="Julien PRIM" userId="285190c6-54a1-4317-83ca-4eb8b0a0e2f8" providerId="ADAL" clId="{9EEB6FCD-93AB-4889-9E82-B873F63CE96F}" dt="2025-02-18T12:28:37.597" v="14"/>
          <ac:picMkLst>
            <pc:docMk/>
            <pc:sldMk cId="853798144" sldId="2147469892"/>
            <ac:picMk id="7" creationId="{95BCCF31-646E-3921-99C6-1886EF37A567}"/>
          </ac:picMkLst>
        </pc:picChg>
        <pc:picChg chg="add mod">
          <ac:chgData name="Julien PRIM" userId="285190c6-54a1-4317-83ca-4eb8b0a0e2f8" providerId="ADAL" clId="{9EEB6FCD-93AB-4889-9E82-B873F63CE96F}" dt="2025-02-18T12:28:16.739" v="13" actId="1076"/>
          <ac:picMkLst>
            <pc:docMk/>
            <pc:sldMk cId="853798144" sldId="2147469892"/>
            <ac:picMk id="8" creationId="{0C56AFDE-52B8-45A1-25A6-0B0C3CFBC4A5}"/>
          </ac:picMkLst>
        </pc:picChg>
      </pc:sldChg>
    </pc:docChg>
  </pc:docChgLst>
  <pc:docChgLst>
    <pc:chgData name="Isabelle TANGRE" userId="74a75e09-f5a3-4bed-a685-a94344b797ea" providerId="ADAL" clId="{EB0648F8-947E-4B82-A887-28B26899795A}"/>
    <pc:docChg chg="undo custSel addSld delSld modSld sldOrd modSection">
      <pc:chgData name="Isabelle TANGRE" userId="74a75e09-f5a3-4bed-a685-a94344b797ea" providerId="ADAL" clId="{EB0648F8-947E-4B82-A887-28B26899795A}" dt="2025-02-18T12:33:09.549" v="1239" actId="207"/>
      <pc:docMkLst>
        <pc:docMk/>
      </pc:docMkLst>
      <pc:sldChg chg="addSp modSp mod">
        <pc:chgData name="Isabelle TANGRE" userId="74a75e09-f5a3-4bed-a685-a94344b797ea" providerId="ADAL" clId="{EB0648F8-947E-4B82-A887-28B26899795A}" dt="2025-02-18T11:01:45.644" v="135" actId="1036"/>
        <pc:sldMkLst>
          <pc:docMk/>
          <pc:sldMk cId="2247750071" sldId="989"/>
        </pc:sldMkLst>
        <pc:spChg chg="add mod">
          <ac:chgData name="Isabelle TANGRE" userId="74a75e09-f5a3-4bed-a685-a94344b797ea" providerId="ADAL" clId="{EB0648F8-947E-4B82-A887-28B26899795A}" dt="2025-02-18T10:50:58.743" v="134" actId="13926"/>
          <ac:spMkLst>
            <pc:docMk/>
            <pc:sldMk cId="2247750071" sldId="989"/>
            <ac:spMk id="2" creationId="{AB5D8F58-3EF6-2F02-E0E5-B3358D253A96}"/>
          </ac:spMkLst>
        </pc:spChg>
        <pc:spChg chg="mod">
          <ac:chgData name="Isabelle TANGRE" userId="74a75e09-f5a3-4bed-a685-a94344b797ea" providerId="ADAL" clId="{EB0648F8-947E-4B82-A887-28B26899795A}" dt="2025-02-18T11:01:45.644" v="135" actId="1036"/>
          <ac:spMkLst>
            <pc:docMk/>
            <pc:sldMk cId="2247750071" sldId="989"/>
            <ac:spMk id="21" creationId="{45AE2E20-E415-BD14-867F-082C636F3485}"/>
          </ac:spMkLst>
        </pc:spChg>
      </pc:sldChg>
      <pc:sldChg chg="modSp mod ord">
        <pc:chgData name="Isabelle TANGRE" userId="74a75e09-f5a3-4bed-a685-a94344b797ea" providerId="ADAL" clId="{EB0648F8-947E-4B82-A887-28B26899795A}" dt="2025-02-18T11:59:48.012" v="691"/>
        <pc:sldMkLst>
          <pc:docMk/>
          <pc:sldMk cId="443706520" sldId="995"/>
        </pc:sldMkLst>
        <pc:spChg chg="mod">
          <ac:chgData name="Isabelle TANGRE" userId="74a75e09-f5a3-4bed-a685-a94344b797ea" providerId="ADAL" clId="{EB0648F8-947E-4B82-A887-28B26899795A}" dt="2025-02-17T08:40:57.632" v="49" actId="790"/>
          <ac:spMkLst>
            <pc:docMk/>
            <pc:sldMk cId="443706520" sldId="995"/>
            <ac:spMk id="4" creationId="{55CAD10B-985F-77C4-5286-75EAD4B43B1E}"/>
          </ac:spMkLst>
        </pc:spChg>
        <pc:spChg chg="mod">
          <ac:chgData name="Isabelle TANGRE" userId="74a75e09-f5a3-4bed-a685-a94344b797ea" providerId="ADAL" clId="{EB0648F8-947E-4B82-A887-28B26899795A}" dt="2025-02-17T08:41:06.303" v="50" actId="790"/>
          <ac:spMkLst>
            <pc:docMk/>
            <pc:sldMk cId="443706520" sldId="995"/>
            <ac:spMk id="13" creationId="{319A69FF-C6B6-4714-C4F4-9094EF5C4E59}"/>
          </ac:spMkLst>
        </pc:spChg>
      </pc:sldChg>
      <pc:sldChg chg="ord">
        <pc:chgData name="Isabelle TANGRE" userId="74a75e09-f5a3-4bed-a685-a94344b797ea" providerId="ADAL" clId="{EB0648F8-947E-4B82-A887-28B26899795A}" dt="2025-02-18T11:51:25.429" v="270"/>
        <pc:sldMkLst>
          <pc:docMk/>
          <pc:sldMk cId="3308193923" sldId="997"/>
        </pc:sldMkLst>
      </pc:sldChg>
      <pc:sldChg chg="addSp modSp mod ord">
        <pc:chgData name="Isabelle TANGRE" userId="74a75e09-f5a3-4bed-a685-a94344b797ea" providerId="ADAL" clId="{EB0648F8-947E-4B82-A887-28B26899795A}" dt="2025-02-18T11:53:03.065" v="389" actId="20577"/>
        <pc:sldMkLst>
          <pc:docMk/>
          <pc:sldMk cId="2095633526" sldId="1002"/>
        </pc:sldMkLst>
        <pc:spChg chg="add mod">
          <ac:chgData name="Isabelle TANGRE" userId="74a75e09-f5a3-4bed-a685-a94344b797ea" providerId="ADAL" clId="{EB0648F8-947E-4B82-A887-28B26899795A}" dt="2025-02-18T11:53:03.065" v="389" actId="20577"/>
          <ac:spMkLst>
            <pc:docMk/>
            <pc:sldMk cId="2095633526" sldId="1002"/>
            <ac:spMk id="6" creationId="{4219EF0C-80A5-5699-F9A8-813F2F7B2FFE}"/>
          </ac:spMkLst>
        </pc:spChg>
      </pc:sldChg>
      <pc:sldChg chg="addSp delSp modSp mod">
        <pc:chgData name="Isabelle TANGRE" userId="74a75e09-f5a3-4bed-a685-a94344b797ea" providerId="ADAL" clId="{EB0648F8-947E-4B82-A887-28B26899795A}" dt="2025-02-18T11:54:20.187" v="418" actId="20577"/>
        <pc:sldMkLst>
          <pc:docMk/>
          <pc:sldMk cId="2422428143" sldId="1003"/>
        </pc:sldMkLst>
        <pc:spChg chg="mod">
          <ac:chgData name="Isabelle TANGRE" userId="74a75e09-f5a3-4bed-a685-a94344b797ea" providerId="ADAL" clId="{EB0648F8-947E-4B82-A887-28B26899795A}" dt="2025-02-18T11:54:04.129" v="406" actId="20577"/>
          <ac:spMkLst>
            <pc:docMk/>
            <pc:sldMk cId="2422428143" sldId="1003"/>
            <ac:spMk id="4" creationId="{235546C4-BED4-00B0-02FA-F7D1004D68AA}"/>
          </ac:spMkLst>
        </pc:spChg>
        <pc:spChg chg="add del mod">
          <ac:chgData name="Isabelle TANGRE" userId="74a75e09-f5a3-4bed-a685-a94344b797ea" providerId="ADAL" clId="{EB0648F8-947E-4B82-A887-28B26899795A}" dt="2025-02-18T11:54:20.187" v="418" actId="20577"/>
          <ac:spMkLst>
            <pc:docMk/>
            <pc:sldMk cId="2422428143" sldId="1003"/>
            <ac:spMk id="6" creationId="{E547A97D-2B56-9DA9-D1EC-F63E219C6C20}"/>
          </ac:spMkLst>
        </pc:spChg>
      </pc:sldChg>
      <pc:sldChg chg="modSp mod ord">
        <pc:chgData name="Isabelle TANGRE" userId="74a75e09-f5a3-4bed-a685-a94344b797ea" providerId="ADAL" clId="{EB0648F8-947E-4B82-A887-28B26899795A}" dt="2025-02-18T12:01:57.024" v="743" actId="20577"/>
        <pc:sldMkLst>
          <pc:docMk/>
          <pc:sldMk cId="2210979883" sldId="1004"/>
        </pc:sldMkLst>
        <pc:spChg chg="mod">
          <ac:chgData name="Isabelle TANGRE" userId="74a75e09-f5a3-4bed-a685-a94344b797ea" providerId="ADAL" clId="{EB0648F8-947E-4B82-A887-28B26899795A}" dt="2025-02-18T12:00:55.456" v="710" actId="790"/>
          <ac:spMkLst>
            <pc:docMk/>
            <pc:sldMk cId="2210979883" sldId="1004"/>
            <ac:spMk id="4" creationId="{B8F58CE3-F7C8-1C4B-B70D-11903B05E05E}"/>
          </ac:spMkLst>
        </pc:spChg>
        <pc:graphicFrameChg chg="mod modGraphic">
          <ac:chgData name="Isabelle TANGRE" userId="74a75e09-f5a3-4bed-a685-a94344b797ea" providerId="ADAL" clId="{EB0648F8-947E-4B82-A887-28B26899795A}" dt="2025-02-18T12:01:57.024" v="743" actId="20577"/>
          <ac:graphicFrameMkLst>
            <pc:docMk/>
            <pc:sldMk cId="2210979883" sldId="1004"/>
            <ac:graphicFrameMk id="8" creationId="{A46FDEC3-A4D8-0E83-213C-4761B28695A2}"/>
          </ac:graphicFrameMkLst>
        </pc:graphicFrameChg>
      </pc:sldChg>
      <pc:sldChg chg="ord">
        <pc:chgData name="Isabelle TANGRE" userId="74a75e09-f5a3-4bed-a685-a94344b797ea" providerId="ADAL" clId="{EB0648F8-947E-4B82-A887-28B26899795A}" dt="2025-02-18T12:00:26.545" v="709"/>
        <pc:sldMkLst>
          <pc:docMk/>
          <pc:sldMk cId="778364710" sldId="1006"/>
        </pc:sldMkLst>
      </pc:sldChg>
      <pc:sldChg chg="modSp mod ord">
        <pc:chgData name="Isabelle TANGRE" userId="74a75e09-f5a3-4bed-a685-a94344b797ea" providerId="ADAL" clId="{EB0648F8-947E-4B82-A887-28B26899795A}" dt="2025-02-18T12:06:12.665" v="834" actId="1076"/>
        <pc:sldMkLst>
          <pc:docMk/>
          <pc:sldMk cId="2071463970" sldId="1009"/>
        </pc:sldMkLst>
        <pc:spChg chg="mod">
          <ac:chgData name="Isabelle TANGRE" userId="74a75e09-f5a3-4bed-a685-a94344b797ea" providerId="ADAL" clId="{EB0648F8-947E-4B82-A887-28B26899795A}" dt="2025-02-18T12:06:12.665" v="834" actId="1076"/>
          <ac:spMkLst>
            <pc:docMk/>
            <pc:sldMk cId="2071463970" sldId="1009"/>
            <ac:spMk id="4" creationId="{988BE6F3-F5E3-1E21-875E-1121B0145900}"/>
          </ac:spMkLst>
        </pc:spChg>
      </pc:sldChg>
      <pc:sldChg chg="addSp delSp modSp mod">
        <pc:chgData name="Isabelle TANGRE" userId="74a75e09-f5a3-4bed-a685-a94344b797ea" providerId="ADAL" clId="{EB0648F8-947E-4B82-A887-28B26899795A}" dt="2025-02-18T12:14:42.937" v="1141" actId="5793"/>
        <pc:sldMkLst>
          <pc:docMk/>
          <pc:sldMk cId="3170209075" sldId="1010"/>
        </pc:sldMkLst>
        <pc:spChg chg="mod">
          <ac:chgData name="Isabelle TANGRE" userId="74a75e09-f5a3-4bed-a685-a94344b797ea" providerId="ADAL" clId="{EB0648F8-947E-4B82-A887-28B26899795A}" dt="2025-02-18T12:11:44.624" v="967" actId="20577"/>
          <ac:spMkLst>
            <pc:docMk/>
            <pc:sldMk cId="3170209075" sldId="1010"/>
            <ac:spMk id="7" creationId="{B4EED25D-B4CC-1DDA-BE44-83EED29E1660}"/>
          </ac:spMkLst>
        </pc:spChg>
        <pc:spChg chg="del mod">
          <ac:chgData name="Isabelle TANGRE" userId="74a75e09-f5a3-4bed-a685-a94344b797ea" providerId="ADAL" clId="{EB0648F8-947E-4B82-A887-28B26899795A}" dt="2025-02-18T12:07:56.218" v="845"/>
          <ac:spMkLst>
            <pc:docMk/>
            <pc:sldMk cId="3170209075" sldId="1010"/>
            <ac:spMk id="11" creationId="{628367FC-05EC-7316-197B-E976CF73B455}"/>
          </ac:spMkLst>
        </pc:spChg>
        <pc:spChg chg="del mod">
          <ac:chgData name="Isabelle TANGRE" userId="74a75e09-f5a3-4bed-a685-a94344b797ea" providerId="ADAL" clId="{EB0648F8-947E-4B82-A887-28B26899795A}" dt="2025-02-18T12:08:11.412" v="849"/>
          <ac:spMkLst>
            <pc:docMk/>
            <pc:sldMk cId="3170209075" sldId="1010"/>
            <ac:spMk id="15" creationId="{5D233189-41B0-2226-8917-2A6BFA8EC76A}"/>
          </ac:spMkLst>
        </pc:spChg>
        <pc:spChg chg="add mod">
          <ac:chgData name="Isabelle TANGRE" userId="74a75e09-f5a3-4bed-a685-a94344b797ea" providerId="ADAL" clId="{EB0648F8-947E-4B82-A887-28B26899795A}" dt="2025-02-18T12:12:17.482" v="1004" actId="20577"/>
          <ac:spMkLst>
            <pc:docMk/>
            <pc:sldMk cId="3170209075" sldId="1010"/>
            <ac:spMk id="18" creationId="{07B2475D-8E93-8DD0-7085-BDD13AD48660}"/>
          </ac:spMkLst>
        </pc:spChg>
        <pc:spChg chg="del mod">
          <ac:chgData name="Isabelle TANGRE" userId="74a75e09-f5a3-4bed-a685-a94344b797ea" providerId="ADAL" clId="{EB0648F8-947E-4B82-A887-28B26899795A}" dt="2025-02-18T12:07:20.109" v="838"/>
          <ac:spMkLst>
            <pc:docMk/>
            <pc:sldMk cId="3170209075" sldId="1010"/>
            <ac:spMk id="20" creationId="{F79A91BD-EA77-0C94-3E66-C3FADD9AE3E9}"/>
          </ac:spMkLst>
        </pc:spChg>
        <pc:spChg chg="add mod">
          <ac:chgData name="Isabelle TANGRE" userId="74a75e09-f5a3-4bed-a685-a94344b797ea" providerId="ADAL" clId="{EB0648F8-947E-4B82-A887-28B26899795A}" dt="2025-02-18T12:12:08.017" v="984" actId="20577"/>
          <ac:spMkLst>
            <pc:docMk/>
            <pc:sldMk cId="3170209075" sldId="1010"/>
            <ac:spMk id="23" creationId="{FCC4DFD2-D01B-801E-8C81-137CD8DB05CD}"/>
          </ac:spMkLst>
        </pc:spChg>
        <pc:spChg chg="add mod">
          <ac:chgData name="Isabelle TANGRE" userId="74a75e09-f5a3-4bed-a685-a94344b797ea" providerId="ADAL" clId="{EB0648F8-947E-4B82-A887-28B26899795A}" dt="2025-02-18T12:12:29.145" v="1025" actId="20577"/>
          <ac:spMkLst>
            <pc:docMk/>
            <pc:sldMk cId="3170209075" sldId="1010"/>
            <ac:spMk id="24" creationId="{3409449F-A7C1-3A9F-B762-F673D9317058}"/>
          </ac:spMkLst>
        </pc:spChg>
        <pc:spChg chg="add mod">
          <ac:chgData name="Isabelle TANGRE" userId="74a75e09-f5a3-4bed-a685-a94344b797ea" providerId="ADAL" clId="{EB0648F8-947E-4B82-A887-28B26899795A}" dt="2025-02-18T12:14:19.119" v="1134" actId="1076"/>
          <ac:spMkLst>
            <pc:docMk/>
            <pc:sldMk cId="3170209075" sldId="1010"/>
            <ac:spMk id="26" creationId="{BBE72060-06D8-A659-76AC-42DCAF03ADD9}"/>
          </ac:spMkLst>
        </pc:spChg>
        <pc:spChg chg="add mod">
          <ac:chgData name="Isabelle TANGRE" userId="74a75e09-f5a3-4bed-a685-a94344b797ea" providerId="ADAL" clId="{EB0648F8-947E-4B82-A887-28B26899795A}" dt="2025-02-18T12:14:42.937" v="1141" actId="5793"/>
          <ac:spMkLst>
            <pc:docMk/>
            <pc:sldMk cId="3170209075" sldId="1010"/>
            <ac:spMk id="27" creationId="{0BA03E99-58E5-369F-C42C-E94C4F896593}"/>
          </ac:spMkLst>
        </pc:spChg>
      </pc:sldChg>
      <pc:sldChg chg="add ord">
        <pc:chgData name="Isabelle TANGRE" userId="74a75e09-f5a3-4bed-a685-a94344b797ea" providerId="ADAL" clId="{EB0648F8-947E-4B82-A887-28B26899795A}" dt="2025-02-18T11:59:33.836" v="689"/>
        <pc:sldMkLst>
          <pc:docMk/>
          <pc:sldMk cId="3733846834" sldId="1013"/>
        </pc:sldMkLst>
      </pc:sldChg>
      <pc:sldChg chg="modSp mod">
        <pc:chgData name="Isabelle TANGRE" userId="74a75e09-f5a3-4bed-a685-a94344b797ea" providerId="ADAL" clId="{EB0648F8-947E-4B82-A887-28B26899795A}" dt="2025-02-18T12:03:45.407" v="793" actId="20577"/>
        <pc:sldMkLst>
          <pc:docMk/>
          <pc:sldMk cId="796994588" sldId="1017"/>
        </pc:sldMkLst>
        <pc:spChg chg="mod">
          <ac:chgData name="Isabelle TANGRE" userId="74a75e09-f5a3-4bed-a685-a94344b797ea" providerId="ADAL" clId="{EB0648F8-947E-4B82-A887-28B26899795A}" dt="2025-02-18T12:02:56.557" v="772" actId="20577"/>
          <ac:spMkLst>
            <pc:docMk/>
            <pc:sldMk cId="796994588" sldId="1017"/>
            <ac:spMk id="11" creationId="{E2950F18-17AD-05C6-BFA3-0ED9BBAA3348}"/>
          </ac:spMkLst>
        </pc:spChg>
        <pc:spChg chg="mod">
          <ac:chgData name="Isabelle TANGRE" userId="74a75e09-f5a3-4bed-a685-a94344b797ea" providerId="ADAL" clId="{EB0648F8-947E-4B82-A887-28B26899795A}" dt="2025-02-18T12:03:03.396" v="781" actId="20577"/>
          <ac:spMkLst>
            <pc:docMk/>
            <pc:sldMk cId="796994588" sldId="1017"/>
            <ac:spMk id="28" creationId="{56333131-0858-3B84-FE96-88BB7DF3CD3B}"/>
          </ac:spMkLst>
        </pc:spChg>
        <pc:spChg chg="mod">
          <ac:chgData name="Isabelle TANGRE" userId="74a75e09-f5a3-4bed-a685-a94344b797ea" providerId="ADAL" clId="{EB0648F8-947E-4B82-A887-28B26899795A}" dt="2025-02-18T12:03:45.407" v="793" actId="20577"/>
          <ac:spMkLst>
            <pc:docMk/>
            <pc:sldMk cId="796994588" sldId="1017"/>
            <ac:spMk id="38" creationId="{341D84AC-5C58-E40E-9F7C-51E1B6163EC0}"/>
          </ac:spMkLst>
        </pc:spChg>
      </pc:sldChg>
      <pc:sldChg chg="add del">
        <pc:chgData name="Isabelle TANGRE" userId="74a75e09-f5a3-4bed-a685-a94344b797ea" providerId="ADAL" clId="{EB0648F8-947E-4B82-A887-28B26899795A}" dt="2025-02-18T08:37:22.258" v="52" actId="2696"/>
        <pc:sldMkLst>
          <pc:docMk/>
          <pc:sldMk cId="2732639087" sldId="3632"/>
        </pc:sldMkLst>
      </pc:sldChg>
      <pc:sldChg chg="add del">
        <pc:chgData name="Isabelle TANGRE" userId="74a75e09-f5a3-4bed-a685-a94344b797ea" providerId="ADAL" clId="{EB0648F8-947E-4B82-A887-28B26899795A}" dt="2025-02-18T08:37:23.177" v="53" actId="2696"/>
        <pc:sldMkLst>
          <pc:docMk/>
          <pc:sldMk cId="318839996" sldId="3633"/>
        </pc:sldMkLst>
      </pc:sldChg>
      <pc:sldChg chg="del">
        <pc:chgData name="Isabelle TANGRE" userId="74a75e09-f5a3-4bed-a685-a94344b797ea" providerId="ADAL" clId="{EB0648F8-947E-4B82-A887-28B26899795A}" dt="2025-02-18T12:05:04.367" v="799" actId="2696"/>
        <pc:sldMkLst>
          <pc:docMk/>
          <pc:sldMk cId="1734480067" sldId="2147469883"/>
        </pc:sldMkLst>
      </pc:sldChg>
      <pc:sldChg chg="addSp modSp mod setBg">
        <pc:chgData name="Isabelle TANGRE" userId="74a75e09-f5a3-4bed-a685-a94344b797ea" providerId="ADAL" clId="{EB0648F8-947E-4B82-A887-28B26899795A}" dt="2025-02-18T12:32:43.608" v="1236" actId="27636"/>
        <pc:sldMkLst>
          <pc:docMk/>
          <pc:sldMk cId="4114127690" sldId="2147469885"/>
        </pc:sldMkLst>
        <pc:spChg chg="add mod ord">
          <ac:chgData name="Isabelle TANGRE" userId="74a75e09-f5a3-4bed-a685-a94344b797ea" providerId="ADAL" clId="{EB0648F8-947E-4B82-A887-28B26899795A}" dt="2025-02-18T12:32:43.608" v="1236" actId="27636"/>
          <ac:spMkLst>
            <pc:docMk/>
            <pc:sldMk cId="4114127690" sldId="2147469885"/>
            <ac:spMk id="4" creationId="{78766EA9-D08E-99A8-040C-44FDE217429C}"/>
          </ac:spMkLst>
        </pc:spChg>
        <pc:spChg chg="add mod">
          <ac:chgData name="Isabelle TANGRE" userId="74a75e09-f5a3-4bed-a685-a94344b797ea" providerId="ADAL" clId="{EB0648F8-947E-4B82-A887-28B26899795A}" dt="2025-02-17T08:34:36.857" v="5"/>
          <ac:spMkLst>
            <pc:docMk/>
            <pc:sldMk cId="4114127690" sldId="2147469885"/>
            <ac:spMk id="5" creationId="{6804ECAB-D065-6790-CF09-F4A8A99EA32D}"/>
          </ac:spMkLst>
        </pc:spChg>
        <pc:spChg chg="add mod">
          <ac:chgData name="Isabelle TANGRE" userId="74a75e09-f5a3-4bed-a685-a94344b797ea" providerId="ADAL" clId="{EB0648F8-947E-4B82-A887-28B26899795A}" dt="2025-02-17T08:38:09.594" v="43" actId="1076"/>
          <ac:spMkLst>
            <pc:docMk/>
            <pc:sldMk cId="4114127690" sldId="2147469885"/>
            <ac:spMk id="6" creationId="{97DF95B5-2D25-3CCD-9C30-059B8DBD29E9}"/>
          </ac:spMkLst>
        </pc:spChg>
        <pc:spChg chg="add mod">
          <ac:chgData name="Isabelle TANGRE" userId="74a75e09-f5a3-4bed-a685-a94344b797ea" providerId="ADAL" clId="{EB0648F8-947E-4B82-A887-28B26899795A}" dt="2025-02-17T08:35:13.701" v="12" actId="1076"/>
          <ac:spMkLst>
            <pc:docMk/>
            <pc:sldMk cId="4114127690" sldId="2147469885"/>
            <ac:spMk id="7" creationId="{8636C06A-6771-6768-69F0-0C07F51D63E9}"/>
          </ac:spMkLst>
        </pc:spChg>
        <pc:spChg chg="add">
          <ac:chgData name="Isabelle TANGRE" userId="74a75e09-f5a3-4bed-a685-a94344b797ea" providerId="ADAL" clId="{EB0648F8-947E-4B82-A887-28B26899795A}" dt="2025-02-17T08:34:23.860" v="4" actId="26606"/>
          <ac:spMkLst>
            <pc:docMk/>
            <pc:sldMk cId="4114127690" sldId="2147469885"/>
            <ac:spMk id="9" creationId="{FB33DC6A-1F1C-4A06-834E-CFF88F1C0BB9}"/>
          </ac:spMkLst>
        </pc:spChg>
        <pc:spChg chg="add mod">
          <ac:chgData name="Isabelle TANGRE" userId="74a75e09-f5a3-4bed-a685-a94344b797ea" providerId="ADAL" clId="{EB0648F8-947E-4B82-A887-28B26899795A}" dt="2025-02-17T08:38:13.650" v="44" actId="1076"/>
          <ac:spMkLst>
            <pc:docMk/>
            <pc:sldMk cId="4114127690" sldId="2147469885"/>
            <ac:spMk id="10" creationId="{96E3D086-2B42-5D0D-C5BF-B9B695B0F473}"/>
          </ac:spMkLst>
        </pc:spChg>
        <pc:spChg chg="add">
          <ac:chgData name="Isabelle TANGRE" userId="74a75e09-f5a3-4bed-a685-a94344b797ea" providerId="ADAL" clId="{EB0648F8-947E-4B82-A887-28B26899795A}" dt="2025-02-17T08:34:23.860" v="4" actId="26606"/>
          <ac:spMkLst>
            <pc:docMk/>
            <pc:sldMk cId="4114127690" sldId="2147469885"/>
            <ac:spMk id="11" creationId="{0FE1D5CF-87B8-4A8A-AD3C-01D06A60769B}"/>
          </ac:spMkLst>
        </pc:spChg>
        <pc:spChg chg="add">
          <ac:chgData name="Isabelle TANGRE" userId="74a75e09-f5a3-4bed-a685-a94344b797ea" providerId="ADAL" clId="{EB0648F8-947E-4B82-A887-28B26899795A}" dt="2025-02-17T08:34:23.860" v="4" actId="26606"/>
          <ac:spMkLst>
            <pc:docMk/>
            <pc:sldMk cId="4114127690" sldId="2147469885"/>
            <ac:spMk id="13" creationId="{60926200-45C2-41E9-839F-31CD5FE4CD59}"/>
          </ac:spMkLst>
        </pc:spChg>
        <pc:spChg chg="add">
          <ac:chgData name="Isabelle TANGRE" userId="74a75e09-f5a3-4bed-a685-a94344b797ea" providerId="ADAL" clId="{EB0648F8-947E-4B82-A887-28B26899795A}" dt="2025-02-17T08:34:23.860" v="4" actId="26606"/>
          <ac:spMkLst>
            <pc:docMk/>
            <pc:sldMk cId="4114127690" sldId="2147469885"/>
            <ac:spMk id="15" creationId="{AF2F604E-43BE-4DC3-B983-E071523364F8}"/>
          </ac:spMkLst>
        </pc:spChg>
        <pc:spChg chg="add">
          <ac:chgData name="Isabelle TANGRE" userId="74a75e09-f5a3-4bed-a685-a94344b797ea" providerId="ADAL" clId="{EB0648F8-947E-4B82-A887-28B26899795A}" dt="2025-02-17T08:34:23.860" v="4" actId="26606"/>
          <ac:spMkLst>
            <pc:docMk/>
            <pc:sldMk cId="4114127690" sldId="2147469885"/>
            <ac:spMk id="17" creationId="{08C9B587-E65E-4B52-B37C-ABEBB6E87928}"/>
          </ac:spMkLst>
        </pc:spChg>
        <pc:picChg chg="add mod">
          <ac:chgData name="Isabelle TANGRE" userId="74a75e09-f5a3-4bed-a685-a94344b797ea" providerId="ADAL" clId="{EB0648F8-947E-4B82-A887-28B26899795A}" dt="2025-02-17T08:37:39.147" v="35" actId="1076"/>
          <ac:picMkLst>
            <pc:docMk/>
            <pc:sldMk cId="4114127690" sldId="2147469885"/>
            <ac:picMk id="2" creationId="{7521B53A-6F71-420A-CB3B-4AA3B3F197AF}"/>
          </ac:picMkLst>
        </pc:picChg>
        <pc:picChg chg="add mod">
          <ac:chgData name="Isabelle TANGRE" userId="74a75e09-f5a3-4bed-a685-a94344b797ea" providerId="ADAL" clId="{EB0648F8-947E-4B82-A887-28B26899795A}" dt="2025-02-17T08:37:50.234" v="37" actId="1076"/>
          <ac:picMkLst>
            <pc:docMk/>
            <pc:sldMk cId="4114127690" sldId="2147469885"/>
            <ac:picMk id="3" creationId="{D2F1B2C9-ED0C-FA97-AEB1-A5474C7E6277}"/>
          </ac:picMkLst>
        </pc:picChg>
        <pc:picChg chg="add mod">
          <ac:chgData name="Isabelle TANGRE" userId="74a75e09-f5a3-4bed-a685-a94344b797ea" providerId="ADAL" clId="{EB0648F8-947E-4B82-A887-28B26899795A}" dt="2025-02-17T08:39:41.533" v="47" actId="1076"/>
          <ac:picMkLst>
            <pc:docMk/>
            <pc:sldMk cId="4114127690" sldId="2147469885"/>
            <ac:picMk id="14" creationId="{5BC3A349-D253-2C95-13A1-FE2E1582AF3C}"/>
          </ac:picMkLst>
        </pc:picChg>
      </pc:sldChg>
      <pc:sldChg chg="modSp mod">
        <pc:chgData name="Isabelle TANGRE" userId="74a75e09-f5a3-4bed-a685-a94344b797ea" providerId="ADAL" clId="{EB0648F8-947E-4B82-A887-28B26899795A}" dt="2025-02-18T12:33:09.549" v="1239" actId="207"/>
        <pc:sldMkLst>
          <pc:docMk/>
          <pc:sldMk cId="3197868950" sldId="2147469886"/>
        </pc:sldMkLst>
        <pc:spChg chg="mod">
          <ac:chgData name="Isabelle TANGRE" userId="74a75e09-f5a3-4bed-a685-a94344b797ea" providerId="ADAL" clId="{EB0648F8-947E-4B82-A887-28B26899795A}" dt="2025-02-18T12:33:09.549" v="1239" actId="207"/>
          <ac:spMkLst>
            <pc:docMk/>
            <pc:sldMk cId="3197868950" sldId="2147469886"/>
            <ac:spMk id="9" creationId="{38BF4481-6337-2839-18E5-56D0DA94BB68}"/>
          </ac:spMkLst>
        </pc:spChg>
      </pc:sldChg>
      <pc:sldChg chg="delSp del mod">
        <pc:chgData name="Isabelle TANGRE" userId="74a75e09-f5a3-4bed-a685-a94344b797ea" providerId="ADAL" clId="{EB0648F8-947E-4B82-A887-28B26899795A}" dt="2025-02-18T12:04:30.119" v="798" actId="2696"/>
        <pc:sldMkLst>
          <pc:docMk/>
          <pc:sldMk cId="3617875170" sldId="2147469887"/>
        </pc:sldMkLst>
        <pc:spChg chg="del">
          <ac:chgData name="Isabelle TANGRE" userId="74a75e09-f5a3-4bed-a685-a94344b797ea" providerId="ADAL" clId="{EB0648F8-947E-4B82-A887-28B26899795A}" dt="2025-02-18T12:04:21.845" v="795" actId="21"/>
          <ac:spMkLst>
            <pc:docMk/>
            <pc:sldMk cId="3617875170" sldId="2147469887"/>
            <ac:spMk id="5" creationId="{527E1BD4-7634-1ABA-5C25-5208F58EFBCD}"/>
          </ac:spMkLst>
        </pc:spChg>
      </pc:sldChg>
      <pc:sldChg chg="modSp add mod ord">
        <pc:chgData name="Isabelle TANGRE" userId="74a75e09-f5a3-4bed-a685-a94344b797ea" providerId="ADAL" clId="{EB0648F8-947E-4B82-A887-28B26899795A}" dt="2025-02-18T12:10:33.867" v="930" actId="20577"/>
        <pc:sldMkLst>
          <pc:docMk/>
          <pc:sldMk cId="1186416124" sldId="2147469890"/>
        </pc:sldMkLst>
        <pc:spChg chg="mod">
          <ac:chgData name="Isabelle TANGRE" userId="74a75e09-f5a3-4bed-a685-a94344b797ea" providerId="ADAL" clId="{EB0648F8-947E-4B82-A887-28B26899795A}" dt="2025-02-18T12:00:05.029" v="702" actId="20577"/>
          <ac:spMkLst>
            <pc:docMk/>
            <pc:sldMk cId="1186416124" sldId="2147469890"/>
            <ac:spMk id="4" creationId="{1EE601FC-D605-4F6C-A972-56AA7915B8FE}"/>
          </ac:spMkLst>
        </pc:spChg>
        <pc:spChg chg="mod">
          <ac:chgData name="Isabelle TANGRE" userId="74a75e09-f5a3-4bed-a685-a94344b797ea" providerId="ADAL" clId="{EB0648F8-947E-4B82-A887-28B26899795A}" dt="2025-02-18T12:10:33.867" v="930" actId="20577"/>
          <ac:spMkLst>
            <pc:docMk/>
            <pc:sldMk cId="1186416124" sldId="2147469890"/>
            <ac:spMk id="6" creationId="{14DC7772-DD39-C913-2C7C-8427A5F36819}"/>
          </ac:spMkLst>
        </pc:spChg>
      </pc:sldChg>
      <pc:sldChg chg="addSp delSp modSp add mod">
        <pc:chgData name="Isabelle TANGRE" userId="74a75e09-f5a3-4bed-a685-a94344b797ea" providerId="ADAL" clId="{EB0648F8-947E-4B82-A887-28B26899795A}" dt="2025-02-18T12:04:26.894" v="797"/>
        <pc:sldMkLst>
          <pc:docMk/>
          <pc:sldMk cId="3238402751" sldId="2147469891"/>
        </pc:sldMkLst>
        <pc:spChg chg="add mod">
          <ac:chgData name="Isabelle TANGRE" userId="74a75e09-f5a3-4bed-a685-a94344b797ea" providerId="ADAL" clId="{EB0648F8-947E-4B82-A887-28B26899795A}" dt="2025-02-18T12:04:26.894" v="797"/>
          <ac:spMkLst>
            <pc:docMk/>
            <pc:sldMk cId="3238402751" sldId="2147469891"/>
            <ac:spMk id="3" creationId="{527E1BD4-7634-1ABA-5C25-5208F58EFBCD}"/>
          </ac:spMkLst>
        </pc:spChg>
        <pc:spChg chg="del">
          <ac:chgData name="Isabelle TANGRE" userId="74a75e09-f5a3-4bed-a685-a94344b797ea" providerId="ADAL" clId="{EB0648F8-947E-4B82-A887-28B26899795A}" dt="2025-02-18T12:04:26.087" v="796" actId="478"/>
          <ac:spMkLst>
            <pc:docMk/>
            <pc:sldMk cId="3238402751" sldId="2147469891"/>
            <ac:spMk id="5" creationId="{02D7D6C1-DC34-E551-882A-28E7BBE1C3DF}"/>
          </ac:spMkLst>
        </pc:spChg>
      </pc:sldChg>
      <pc:sldChg chg="delSp modSp add mod ord">
        <pc:chgData name="Isabelle TANGRE" userId="74a75e09-f5a3-4bed-a685-a94344b797ea" providerId="ADAL" clId="{EB0648F8-947E-4B82-A887-28B26899795A}" dt="2025-02-18T12:32:48.777" v="1238"/>
        <pc:sldMkLst>
          <pc:docMk/>
          <pc:sldMk cId="853798144" sldId="2147469892"/>
        </pc:sldMkLst>
        <pc:spChg chg="mod">
          <ac:chgData name="Isabelle TANGRE" userId="74a75e09-f5a3-4bed-a685-a94344b797ea" providerId="ADAL" clId="{EB0648F8-947E-4B82-A887-28B26899795A}" dt="2025-02-18T12:32:31.448" v="1207" actId="20577"/>
          <ac:spMkLst>
            <pc:docMk/>
            <pc:sldMk cId="853798144" sldId="2147469892"/>
            <ac:spMk id="4" creationId="{B6029A4D-0A9A-2E46-21FF-07A9AEAACD0D}"/>
          </ac:spMkLst>
        </pc:spChg>
        <pc:spChg chg="del">
          <ac:chgData name="Isabelle TANGRE" userId="74a75e09-f5a3-4bed-a685-a94344b797ea" providerId="ADAL" clId="{EB0648F8-947E-4B82-A887-28B26899795A}" dt="2025-02-18T12:15:29.631" v="1147" actId="478"/>
          <ac:spMkLst>
            <pc:docMk/>
            <pc:sldMk cId="853798144" sldId="2147469892"/>
            <ac:spMk id="6" creationId="{960A4807-5018-BF9C-9808-335BB3602817}"/>
          </ac:spMkLst>
        </pc:spChg>
        <pc:spChg chg="del">
          <ac:chgData name="Isabelle TANGRE" userId="74a75e09-f5a3-4bed-a685-a94344b797ea" providerId="ADAL" clId="{EB0648F8-947E-4B82-A887-28B26899795A}" dt="2025-02-18T12:15:32.225" v="1148" actId="478"/>
          <ac:spMkLst>
            <pc:docMk/>
            <pc:sldMk cId="853798144" sldId="2147469892"/>
            <ac:spMk id="7" creationId="{37A1248A-7E18-F92D-4F04-0F0EC90719A7}"/>
          </ac:spMkLst>
        </pc:spChg>
        <pc:spChg chg="del">
          <ac:chgData name="Isabelle TANGRE" userId="74a75e09-f5a3-4bed-a685-a94344b797ea" providerId="ADAL" clId="{EB0648F8-947E-4B82-A887-28B26899795A}" dt="2025-02-18T12:15:23.924" v="1144" actId="478"/>
          <ac:spMkLst>
            <pc:docMk/>
            <pc:sldMk cId="853798144" sldId="2147469892"/>
            <ac:spMk id="10" creationId="{E4FDE5E0-D072-119B-0AA9-971F6EA9E90B}"/>
          </ac:spMkLst>
        </pc:spChg>
        <pc:picChg chg="del">
          <ac:chgData name="Isabelle TANGRE" userId="74a75e09-f5a3-4bed-a685-a94344b797ea" providerId="ADAL" clId="{EB0648F8-947E-4B82-A887-28B26899795A}" dt="2025-02-18T12:15:20.565" v="1143" actId="478"/>
          <ac:picMkLst>
            <pc:docMk/>
            <pc:sldMk cId="853798144" sldId="2147469892"/>
            <ac:picMk id="2" creationId="{E16F7E12-3F85-8873-70C5-4D672F096B50}"/>
          </ac:picMkLst>
        </pc:picChg>
        <pc:picChg chg="del">
          <ac:chgData name="Isabelle TANGRE" userId="74a75e09-f5a3-4bed-a685-a94344b797ea" providerId="ADAL" clId="{EB0648F8-947E-4B82-A887-28B26899795A}" dt="2025-02-18T12:15:25.299" v="1145" actId="478"/>
          <ac:picMkLst>
            <pc:docMk/>
            <pc:sldMk cId="853798144" sldId="2147469892"/>
            <ac:picMk id="3" creationId="{41266AC1-CA30-E795-B1CD-B7D4758837A4}"/>
          </ac:picMkLst>
        </pc:picChg>
        <pc:picChg chg="del">
          <ac:chgData name="Isabelle TANGRE" userId="74a75e09-f5a3-4bed-a685-a94344b797ea" providerId="ADAL" clId="{EB0648F8-947E-4B82-A887-28B26899795A}" dt="2025-02-18T12:15:26.608" v="1146" actId="478"/>
          <ac:picMkLst>
            <pc:docMk/>
            <pc:sldMk cId="853798144" sldId="2147469892"/>
            <ac:picMk id="14" creationId="{4477B78B-FF62-666C-7E9F-9ECF2214AAB1}"/>
          </ac:picMkLst>
        </pc:picChg>
      </pc:sldChg>
      <pc:sldChg chg="addSp modSp add mod">
        <pc:chgData name="Isabelle TANGRE" userId="74a75e09-f5a3-4bed-a685-a94344b797ea" providerId="ADAL" clId="{EB0648F8-947E-4B82-A887-28B26899795A}" dt="2025-02-18T12:32:20.165" v="1189" actId="20577"/>
        <pc:sldMkLst>
          <pc:docMk/>
          <pc:sldMk cId="3624842672" sldId="2147469893"/>
        </pc:sldMkLst>
        <pc:spChg chg="add mod">
          <ac:chgData name="Isabelle TANGRE" userId="74a75e09-f5a3-4bed-a685-a94344b797ea" providerId="ADAL" clId="{EB0648F8-947E-4B82-A887-28B26899795A}" dt="2025-02-18T12:21:29.634" v="1162" actId="1076"/>
          <ac:spMkLst>
            <pc:docMk/>
            <pc:sldMk cId="3624842672" sldId="2147469893"/>
            <ac:spMk id="3" creationId="{C6A86536-8BDF-9D56-B00C-63AF47BD2DA7}"/>
          </ac:spMkLst>
        </pc:spChg>
        <pc:spChg chg="mod">
          <ac:chgData name="Isabelle TANGRE" userId="74a75e09-f5a3-4bed-a685-a94344b797ea" providerId="ADAL" clId="{EB0648F8-947E-4B82-A887-28B26899795A}" dt="2025-02-18T12:32:20.165" v="1189" actId="20577"/>
          <ac:spMkLst>
            <pc:docMk/>
            <pc:sldMk cId="3624842672" sldId="2147469893"/>
            <ac:spMk id="4" creationId="{101D6382-E3D2-89A3-C3BB-70AFB58CE46C}"/>
          </ac:spMkLst>
        </pc:spChg>
        <pc:spChg chg="add mod">
          <ac:chgData name="Isabelle TANGRE" userId="74a75e09-f5a3-4bed-a685-a94344b797ea" providerId="ADAL" clId="{EB0648F8-947E-4B82-A887-28B26899795A}" dt="2025-02-18T12:30:58.179" v="1172" actId="1076"/>
          <ac:spMkLst>
            <pc:docMk/>
            <pc:sldMk cId="3624842672" sldId="2147469893"/>
            <ac:spMk id="6" creationId="{1D1B2238-029E-87D2-1E21-4208910D12AE}"/>
          </ac:spMkLst>
        </pc:spChg>
        <pc:picChg chg="add mod">
          <ac:chgData name="Isabelle TANGRE" userId="74a75e09-f5a3-4bed-a685-a94344b797ea" providerId="ADAL" clId="{EB0648F8-947E-4B82-A887-28B26899795A}" dt="2025-02-18T12:21:36.398" v="1165" actId="1076"/>
          <ac:picMkLst>
            <pc:docMk/>
            <pc:sldMk cId="3624842672" sldId="2147469893"/>
            <ac:picMk id="7" creationId="{9F49E852-ECC5-682F-0EE5-2DAE8BFB71A7}"/>
          </ac:picMkLst>
        </pc:picChg>
        <pc:picChg chg="add mod">
          <ac:chgData name="Isabelle TANGRE" userId="74a75e09-f5a3-4bed-a685-a94344b797ea" providerId="ADAL" clId="{EB0648F8-947E-4B82-A887-28B26899795A}" dt="2025-02-18T12:32:12.683" v="1177" actId="1076"/>
          <ac:picMkLst>
            <pc:docMk/>
            <pc:sldMk cId="3624842672" sldId="2147469893"/>
            <ac:picMk id="10" creationId="{8A71676D-C718-BDAB-79F4-4BAFEA906AAC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31D331E-224F-4B0E-B607-C3EC91B68574}" type="doc">
      <dgm:prSet loTypeId="urn:microsoft.com/office/officeart/2005/8/layout/chevron1" loCatId="process" qsTypeId="urn:microsoft.com/office/officeart/2005/8/quickstyle/simple1" qsCatId="simple" csTypeId="urn:microsoft.com/office/officeart/2005/8/colors/accent1_4" csCatId="accent1" phldr="1"/>
      <dgm:spPr/>
    </dgm:pt>
    <dgm:pt modelId="{26D9A05C-571B-404E-8385-9F4CA3C44DA8}">
      <dgm:prSet phldrT="[Texte]"/>
      <dgm:spPr/>
      <dgm:t>
        <a:bodyPr/>
        <a:lstStyle/>
        <a:p>
          <a:r>
            <a:rPr lang="fr-FR"/>
            <a:t>Déclenchement</a:t>
          </a:r>
        </a:p>
      </dgm:t>
    </dgm:pt>
    <dgm:pt modelId="{958E1010-804E-4E2A-A307-D72D30447C8B}" type="parTrans" cxnId="{765A2918-8979-4FEF-A4D4-55380C49963B}">
      <dgm:prSet/>
      <dgm:spPr/>
      <dgm:t>
        <a:bodyPr/>
        <a:lstStyle/>
        <a:p>
          <a:endParaRPr lang="fr-FR"/>
        </a:p>
      </dgm:t>
    </dgm:pt>
    <dgm:pt modelId="{26738E5C-9604-4AC2-A98C-4B23ECBDF5C4}" type="sibTrans" cxnId="{765A2918-8979-4FEF-A4D4-55380C49963B}">
      <dgm:prSet/>
      <dgm:spPr/>
      <dgm:t>
        <a:bodyPr/>
        <a:lstStyle/>
        <a:p>
          <a:endParaRPr lang="fr-FR"/>
        </a:p>
      </dgm:t>
    </dgm:pt>
    <dgm:pt modelId="{C2E9520B-A88A-4711-9743-82555F94CAFC}">
      <dgm:prSet phldrT="[Texte]" phldr="1"/>
      <dgm:spPr/>
      <dgm:t>
        <a:bodyPr/>
        <a:lstStyle/>
        <a:p>
          <a:endParaRPr lang="fr-FR"/>
        </a:p>
      </dgm:t>
    </dgm:pt>
    <dgm:pt modelId="{D201D3BE-54A9-4CA9-8413-3DA4C9D1FB84}" type="parTrans" cxnId="{795C7BE2-CB85-4A9B-9360-3A80FF5A3181}">
      <dgm:prSet/>
      <dgm:spPr/>
      <dgm:t>
        <a:bodyPr/>
        <a:lstStyle/>
        <a:p>
          <a:endParaRPr lang="fr-FR"/>
        </a:p>
      </dgm:t>
    </dgm:pt>
    <dgm:pt modelId="{18323F54-9B9E-4BB4-910E-9B905EE4548C}" type="sibTrans" cxnId="{795C7BE2-CB85-4A9B-9360-3A80FF5A3181}">
      <dgm:prSet/>
      <dgm:spPr/>
      <dgm:t>
        <a:bodyPr/>
        <a:lstStyle/>
        <a:p>
          <a:endParaRPr lang="fr-FR"/>
        </a:p>
      </dgm:t>
    </dgm:pt>
    <dgm:pt modelId="{7636F1A3-F46A-4767-8CBC-BF66725A1E2C}">
      <dgm:prSet phldrT="[Texte]"/>
      <dgm:spPr/>
      <dgm:t>
        <a:bodyPr/>
        <a:lstStyle/>
        <a:p>
          <a:r>
            <a:rPr lang="fr-FR"/>
            <a:t>Fin de l’exercice</a:t>
          </a:r>
        </a:p>
      </dgm:t>
    </dgm:pt>
    <dgm:pt modelId="{9E3016D5-8305-4613-85D4-581C70B3AFC4}" type="parTrans" cxnId="{B986887E-8254-482B-851C-1504C2EE4629}">
      <dgm:prSet/>
      <dgm:spPr/>
      <dgm:t>
        <a:bodyPr/>
        <a:lstStyle/>
        <a:p>
          <a:endParaRPr lang="fr-FR"/>
        </a:p>
      </dgm:t>
    </dgm:pt>
    <dgm:pt modelId="{6353262D-8A4D-4509-8F79-EFAF564D5E2C}" type="sibTrans" cxnId="{B986887E-8254-482B-851C-1504C2EE4629}">
      <dgm:prSet/>
      <dgm:spPr/>
      <dgm:t>
        <a:bodyPr/>
        <a:lstStyle/>
        <a:p>
          <a:endParaRPr lang="fr-FR"/>
        </a:p>
      </dgm:t>
    </dgm:pt>
    <dgm:pt modelId="{9222D62F-984A-4F67-9D23-9321CDAB7645}">
      <dgm:prSet/>
      <dgm:spPr/>
      <dgm:t>
        <a:bodyPr/>
        <a:lstStyle/>
        <a:p>
          <a:r>
            <a:rPr lang="fr-FR">
              <a:solidFill>
                <a:srgbClr val="FF0000"/>
              </a:solidFill>
              <a:highlight>
                <a:srgbClr val="FFFF00"/>
              </a:highlight>
            </a:rPr>
            <a:t>Etape 1</a:t>
          </a:r>
          <a:r>
            <a:rPr lang="fr-FR">
              <a:highlight>
                <a:srgbClr val="FFFF00"/>
              </a:highlight>
            </a:rPr>
            <a:t> 1</a:t>
          </a:r>
        </a:p>
      </dgm:t>
    </dgm:pt>
    <dgm:pt modelId="{035B7719-35A2-4F1A-B94E-7B4348CA3C8D}" type="parTrans" cxnId="{55A21A57-FB8A-477B-AFDB-8E39FB272D97}">
      <dgm:prSet/>
      <dgm:spPr/>
      <dgm:t>
        <a:bodyPr/>
        <a:lstStyle/>
        <a:p>
          <a:endParaRPr lang="fr-FR"/>
        </a:p>
      </dgm:t>
    </dgm:pt>
    <dgm:pt modelId="{8EB2F6EF-A0FA-4B79-9D45-7E5311BF0E93}" type="sibTrans" cxnId="{55A21A57-FB8A-477B-AFDB-8E39FB272D97}">
      <dgm:prSet/>
      <dgm:spPr/>
      <dgm:t>
        <a:bodyPr/>
        <a:lstStyle/>
        <a:p>
          <a:endParaRPr lang="fr-FR"/>
        </a:p>
      </dgm:t>
    </dgm:pt>
    <dgm:pt modelId="{9FA2C98E-9E5B-4957-88F0-E63D62C126A1}">
      <dgm:prSet/>
      <dgm:spPr/>
      <dgm:t>
        <a:bodyPr/>
        <a:lstStyle/>
        <a:p>
          <a:endParaRPr lang="fr-FR"/>
        </a:p>
      </dgm:t>
    </dgm:pt>
    <dgm:pt modelId="{E7FD57C9-85C8-49E9-9F00-B7614B625E9C}" type="parTrans" cxnId="{4B1706B9-70F6-4BC1-8725-EF2FDAB58581}">
      <dgm:prSet/>
      <dgm:spPr/>
      <dgm:t>
        <a:bodyPr/>
        <a:lstStyle/>
        <a:p>
          <a:endParaRPr lang="fr-FR"/>
        </a:p>
      </dgm:t>
    </dgm:pt>
    <dgm:pt modelId="{029ABC2D-F3F1-457E-8729-54C449268F37}" type="sibTrans" cxnId="{4B1706B9-70F6-4BC1-8725-EF2FDAB58581}">
      <dgm:prSet/>
      <dgm:spPr/>
      <dgm:t>
        <a:bodyPr/>
        <a:lstStyle/>
        <a:p>
          <a:endParaRPr lang="fr-FR"/>
        </a:p>
      </dgm:t>
    </dgm:pt>
    <dgm:pt modelId="{5562DB20-64B8-4824-83A7-1BAF27B03FAA}" type="pres">
      <dgm:prSet presAssocID="{E31D331E-224F-4B0E-B607-C3EC91B68574}" presName="Name0" presStyleCnt="0">
        <dgm:presLayoutVars>
          <dgm:dir/>
          <dgm:animLvl val="lvl"/>
          <dgm:resizeHandles val="exact"/>
        </dgm:presLayoutVars>
      </dgm:prSet>
      <dgm:spPr/>
    </dgm:pt>
    <dgm:pt modelId="{31B6DBB0-09FD-40D9-9480-EA2DCC5D47D1}" type="pres">
      <dgm:prSet presAssocID="{26D9A05C-571B-404E-8385-9F4CA3C44DA8}" presName="parTxOnly" presStyleLbl="node1" presStyleIdx="0" presStyleCnt="5">
        <dgm:presLayoutVars>
          <dgm:chMax val="0"/>
          <dgm:chPref val="0"/>
          <dgm:bulletEnabled val="1"/>
        </dgm:presLayoutVars>
      </dgm:prSet>
      <dgm:spPr/>
    </dgm:pt>
    <dgm:pt modelId="{10270A16-29E3-49A1-8F6B-6E414F3866FA}" type="pres">
      <dgm:prSet presAssocID="{26738E5C-9604-4AC2-A98C-4B23ECBDF5C4}" presName="parTxOnlySpace" presStyleCnt="0"/>
      <dgm:spPr/>
    </dgm:pt>
    <dgm:pt modelId="{930E53EA-A5DE-4F62-A6B0-D825409F5872}" type="pres">
      <dgm:prSet presAssocID="{9222D62F-984A-4F67-9D23-9321CDAB7645}" presName="parTxOnly" presStyleLbl="node1" presStyleIdx="1" presStyleCnt="5">
        <dgm:presLayoutVars>
          <dgm:chMax val="0"/>
          <dgm:chPref val="0"/>
          <dgm:bulletEnabled val="1"/>
        </dgm:presLayoutVars>
      </dgm:prSet>
      <dgm:spPr/>
    </dgm:pt>
    <dgm:pt modelId="{382B71BF-9D53-411E-A797-B913A983D3B7}" type="pres">
      <dgm:prSet presAssocID="{8EB2F6EF-A0FA-4B79-9D45-7E5311BF0E93}" presName="parTxOnlySpace" presStyleCnt="0"/>
      <dgm:spPr/>
    </dgm:pt>
    <dgm:pt modelId="{8E4CBE86-C916-4341-8079-1B7231B678C3}" type="pres">
      <dgm:prSet presAssocID="{9FA2C98E-9E5B-4957-88F0-E63D62C126A1}" presName="parTxOnly" presStyleLbl="node1" presStyleIdx="2" presStyleCnt="5">
        <dgm:presLayoutVars>
          <dgm:chMax val="0"/>
          <dgm:chPref val="0"/>
          <dgm:bulletEnabled val="1"/>
        </dgm:presLayoutVars>
      </dgm:prSet>
      <dgm:spPr/>
    </dgm:pt>
    <dgm:pt modelId="{9DDB2227-6DB9-43C1-BBA0-B0C1A8B6C0D4}" type="pres">
      <dgm:prSet presAssocID="{029ABC2D-F3F1-457E-8729-54C449268F37}" presName="parTxOnlySpace" presStyleCnt="0"/>
      <dgm:spPr/>
    </dgm:pt>
    <dgm:pt modelId="{4DA84F15-696E-46C4-9CE4-2D45D45E5D85}" type="pres">
      <dgm:prSet presAssocID="{C2E9520B-A88A-4711-9743-82555F94CAFC}" presName="parTxOnly" presStyleLbl="node1" presStyleIdx="3" presStyleCnt="5">
        <dgm:presLayoutVars>
          <dgm:chMax val="0"/>
          <dgm:chPref val="0"/>
          <dgm:bulletEnabled val="1"/>
        </dgm:presLayoutVars>
      </dgm:prSet>
      <dgm:spPr/>
    </dgm:pt>
    <dgm:pt modelId="{F0838F91-570E-4E3E-A3DB-7E56250C0F7B}" type="pres">
      <dgm:prSet presAssocID="{18323F54-9B9E-4BB4-910E-9B905EE4548C}" presName="parTxOnlySpace" presStyleCnt="0"/>
      <dgm:spPr/>
    </dgm:pt>
    <dgm:pt modelId="{E3DA69F9-7793-40B8-B2A7-815FC45A390C}" type="pres">
      <dgm:prSet presAssocID="{7636F1A3-F46A-4767-8CBC-BF66725A1E2C}" presName="parTxOnly" presStyleLbl="node1" presStyleIdx="4" presStyleCnt="5">
        <dgm:presLayoutVars>
          <dgm:chMax val="0"/>
          <dgm:chPref val="0"/>
          <dgm:bulletEnabled val="1"/>
        </dgm:presLayoutVars>
      </dgm:prSet>
      <dgm:spPr/>
    </dgm:pt>
  </dgm:ptLst>
  <dgm:cxnLst>
    <dgm:cxn modelId="{3A934612-09E7-492D-96F8-8F96022E3B1D}" type="presOf" srcId="{9222D62F-984A-4F67-9D23-9321CDAB7645}" destId="{930E53EA-A5DE-4F62-A6B0-D825409F5872}" srcOrd="0" destOrd="0" presId="urn:microsoft.com/office/officeart/2005/8/layout/chevron1"/>
    <dgm:cxn modelId="{765A2918-8979-4FEF-A4D4-55380C49963B}" srcId="{E31D331E-224F-4B0E-B607-C3EC91B68574}" destId="{26D9A05C-571B-404E-8385-9F4CA3C44DA8}" srcOrd="0" destOrd="0" parTransId="{958E1010-804E-4E2A-A307-D72D30447C8B}" sibTransId="{26738E5C-9604-4AC2-A98C-4B23ECBDF5C4}"/>
    <dgm:cxn modelId="{DC7B6D2F-D771-4746-87FF-148F8AB1FE71}" type="presOf" srcId="{9FA2C98E-9E5B-4957-88F0-E63D62C126A1}" destId="{8E4CBE86-C916-4341-8079-1B7231B678C3}" srcOrd="0" destOrd="0" presId="urn:microsoft.com/office/officeart/2005/8/layout/chevron1"/>
    <dgm:cxn modelId="{2D4DDE6D-9944-423F-97A9-4D896103ACD5}" type="presOf" srcId="{26D9A05C-571B-404E-8385-9F4CA3C44DA8}" destId="{31B6DBB0-09FD-40D9-9480-EA2DCC5D47D1}" srcOrd="0" destOrd="0" presId="urn:microsoft.com/office/officeart/2005/8/layout/chevron1"/>
    <dgm:cxn modelId="{55A21A57-FB8A-477B-AFDB-8E39FB272D97}" srcId="{E31D331E-224F-4B0E-B607-C3EC91B68574}" destId="{9222D62F-984A-4F67-9D23-9321CDAB7645}" srcOrd="1" destOrd="0" parTransId="{035B7719-35A2-4F1A-B94E-7B4348CA3C8D}" sibTransId="{8EB2F6EF-A0FA-4B79-9D45-7E5311BF0E93}"/>
    <dgm:cxn modelId="{B986887E-8254-482B-851C-1504C2EE4629}" srcId="{E31D331E-224F-4B0E-B607-C3EC91B68574}" destId="{7636F1A3-F46A-4767-8CBC-BF66725A1E2C}" srcOrd="4" destOrd="0" parTransId="{9E3016D5-8305-4613-85D4-581C70B3AFC4}" sibTransId="{6353262D-8A4D-4509-8F79-EFAF564D5E2C}"/>
    <dgm:cxn modelId="{7BBF51AB-F0A3-46CD-9B29-42346E6AE28B}" type="presOf" srcId="{C2E9520B-A88A-4711-9743-82555F94CAFC}" destId="{4DA84F15-696E-46C4-9CE4-2D45D45E5D85}" srcOrd="0" destOrd="0" presId="urn:microsoft.com/office/officeart/2005/8/layout/chevron1"/>
    <dgm:cxn modelId="{D1A5C9AC-F08A-4CD0-AE03-8E958A18B570}" type="presOf" srcId="{7636F1A3-F46A-4767-8CBC-BF66725A1E2C}" destId="{E3DA69F9-7793-40B8-B2A7-815FC45A390C}" srcOrd="0" destOrd="0" presId="urn:microsoft.com/office/officeart/2005/8/layout/chevron1"/>
    <dgm:cxn modelId="{4B1706B9-70F6-4BC1-8725-EF2FDAB58581}" srcId="{E31D331E-224F-4B0E-B607-C3EC91B68574}" destId="{9FA2C98E-9E5B-4957-88F0-E63D62C126A1}" srcOrd="2" destOrd="0" parTransId="{E7FD57C9-85C8-49E9-9F00-B7614B625E9C}" sibTransId="{029ABC2D-F3F1-457E-8729-54C449268F37}"/>
    <dgm:cxn modelId="{795C7BE2-CB85-4A9B-9360-3A80FF5A3181}" srcId="{E31D331E-224F-4B0E-B607-C3EC91B68574}" destId="{C2E9520B-A88A-4711-9743-82555F94CAFC}" srcOrd="3" destOrd="0" parTransId="{D201D3BE-54A9-4CA9-8413-3DA4C9D1FB84}" sibTransId="{18323F54-9B9E-4BB4-910E-9B905EE4548C}"/>
    <dgm:cxn modelId="{7C5F27F6-0EE5-414B-8626-86D917F3B2CB}" type="presOf" srcId="{E31D331E-224F-4B0E-B607-C3EC91B68574}" destId="{5562DB20-64B8-4824-83A7-1BAF27B03FAA}" srcOrd="0" destOrd="0" presId="urn:microsoft.com/office/officeart/2005/8/layout/chevron1"/>
    <dgm:cxn modelId="{2B5729B2-6D73-4AF9-B79C-99B6139CE0B3}" type="presParOf" srcId="{5562DB20-64B8-4824-83A7-1BAF27B03FAA}" destId="{31B6DBB0-09FD-40D9-9480-EA2DCC5D47D1}" srcOrd="0" destOrd="0" presId="urn:microsoft.com/office/officeart/2005/8/layout/chevron1"/>
    <dgm:cxn modelId="{B6677B8F-61B7-4883-8DE3-6F3692974F0F}" type="presParOf" srcId="{5562DB20-64B8-4824-83A7-1BAF27B03FAA}" destId="{10270A16-29E3-49A1-8F6B-6E414F3866FA}" srcOrd="1" destOrd="0" presId="urn:microsoft.com/office/officeart/2005/8/layout/chevron1"/>
    <dgm:cxn modelId="{87D79B7B-9D5F-441D-9C6B-1B2DB4DDFD31}" type="presParOf" srcId="{5562DB20-64B8-4824-83A7-1BAF27B03FAA}" destId="{930E53EA-A5DE-4F62-A6B0-D825409F5872}" srcOrd="2" destOrd="0" presId="urn:microsoft.com/office/officeart/2005/8/layout/chevron1"/>
    <dgm:cxn modelId="{F279CBEA-4885-406D-B00B-DDF7A2E59968}" type="presParOf" srcId="{5562DB20-64B8-4824-83A7-1BAF27B03FAA}" destId="{382B71BF-9D53-411E-A797-B913A983D3B7}" srcOrd="3" destOrd="0" presId="urn:microsoft.com/office/officeart/2005/8/layout/chevron1"/>
    <dgm:cxn modelId="{50E52EEE-562F-46CF-9D0D-DDA4D645A7DB}" type="presParOf" srcId="{5562DB20-64B8-4824-83A7-1BAF27B03FAA}" destId="{8E4CBE86-C916-4341-8079-1B7231B678C3}" srcOrd="4" destOrd="0" presId="urn:microsoft.com/office/officeart/2005/8/layout/chevron1"/>
    <dgm:cxn modelId="{DEC08F70-7A22-48A2-BC09-2DF713D92104}" type="presParOf" srcId="{5562DB20-64B8-4824-83A7-1BAF27B03FAA}" destId="{9DDB2227-6DB9-43C1-BBA0-B0C1A8B6C0D4}" srcOrd="5" destOrd="0" presId="urn:microsoft.com/office/officeart/2005/8/layout/chevron1"/>
    <dgm:cxn modelId="{D10F0976-89E0-4CF3-B1A6-206BF06377D3}" type="presParOf" srcId="{5562DB20-64B8-4824-83A7-1BAF27B03FAA}" destId="{4DA84F15-696E-46C4-9CE4-2D45D45E5D85}" srcOrd="6" destOrd="0" presId="urn:microsoft.com/office/officeart/2005/8/layout/chevron1"/>
    <dgm:cxn modelId="{B420B83E-ED0D-449E-A144-95DBCD919B1D}" type="presParOf" srcId="{5562DB20-64B8-4824-83A7-1BAF27B03FAA}" destId="{F0838F91-570E-4E3E-A3DB-7E56250C0F7B}" srcOrd="7" destOrd="0" presId="urn:microsoft.com/office/officeart/2005/8/layout/chevron1"/>
    <dgm:cxn modelId="{34A20B7F-F134-409D-A8E2-E02BB2C064B1}" type="presParOf" srcId="{5562DB20-64B8-4824-83A7-1BAF27B03FAA}" destId="{E3DA69F9-7793-40B8-B2A7-815FC45A390C}" srcOrd="8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1B6DBB0-09FD-40D9-9480-EA2DCC5D47D1}">
      <dsp:nvSpPr>
        <dsp:cNvPr id="0" name=""/>
        <dsp:cNvSpPr/>
      </dsp:nvSpPr>
      <dsp:spPr>
        <a:xfrm>
          <a:off x="2247" y="1842979"/>
          <a:ext cx="2000094" cy="800037"/>
        </a:xfrm>
        <a:prstGeom prst="chevron">
          <a:avLst/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kern="1200"/>
            <a:t>Déclenchement</a:t>
          </a:r>
        </a:p>
      </dsp:txBody>
      <dsp:txXfrm>
        <a:off x="402266" y="1842979"/>
        <a:ext cx="1200057" cy="800037"/>
      </dsp:txXfrm>
    </dsp:sp>
    <dsp:sp modelId="{930E53EA-A5DE-4F62-A6B0-D825409F5872}">
      <dsp:nvSpPr>
        <dsp:cNvPr id="0" name=""/>
        <dsp:cNvSpPr/>
      </dsp:nvSpPr>
      <dsp:spPr>
        <a:xfrm>
          <a:off x="1802332" y="1842979"/>
          <a:ext cx="2000094" cy="800037"/>
        </a:xfrm>
        <a:prstGeom prst="chevron">
          <a:avLst/>
        </a:prstGeom>
        <a:solidFill>
          <a:schemeClr val="accent1">
            <a:shade val="50000"/>
            <a:hueOff val="235860"/>
            <a:satOff val="-24791"/>
            <a:lumOff val="21393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kern="1200">
              <a:solidFill>
                <a:srgbClr val="FF0000"/>
              </a:solidFill>
              <a:highlight>
                <a:srgbClr val="FFFF00"/>
              </a:highlight>
            </a:rPr>
            <a:t>Etape 1</a:t>
          </a:r>
          <a:r>
            <a:rPr lang="fr-FR" sz="1200" kern="1200">
              <a:highlight>
                <a:srgbClr val="FFFF00"/>
              </a:highlight>
            </a:rPr>
            <a:t> 1</a:t>
          </a:r>
        </a:p>
      </dsp:txBody>
      <dsp:txXfrm>
        <a:off x="2202351" y="1842979"/>
        <a:ext cx="1200057" cy="800037"/>
      </dsp:txXfrm>
    </dsp:sp>
    <dsp:sp modelId="{8E4CBE86-C916-4341-8079-1B7231B678C3}">
      <dsp:nvSpPr>
        <dsp:cNvPr id="0" name=""/>
        <dsp:cNvSpPr/>
      </dsp:nvSpPr>
      <dsp:spPr>
        <a:xfrm>
          <a:off x="3602418" y="1842979"/>
          <a:ext cx="2000094" cy="800037"/>
        </a:xfrm>
        <a:prstGeom prst="chevron">
          <a:avLst/>
        </a:prstGeom>
        <a:solidFill>
          <a:schemeClr val="accent1">
            <a:shade val="50000"/>
            <a:hueOff val="471719"/>
            <a:satOff val="-49582"/>
            <a:lumOff val="42786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200" kern="1200"/>
        </a:p>
      </dsp:txBody>
      <dsp:txXfrm>
        <a:off x="4002437" y="1842979"/>
        <a:ext cx="1200057" cy="800037"/>
      </dsp:txXfrm>
    </dsp:sp>
    <dsp:sp modelId="{4DA84F15-696E-46C4-9CE4-2D45D45E5D85}">
      <dsp:nvSpPr>
        <dsp:cNvPr id="0" name=""/>
        <dsp:cNvSpPr/>
      </dsp:nvSpPr>
      <dsp:spPr>
        <a:xfrm>
          <a:off x="5402503" y="1842979"/>
          <a:ext cx="2000094" cy="800037"/>
        </a:xfrm>
        <a:prstGeom prst="chevron">
          <a:avLst/>
        </a:prstGeom>
        <a:solidFill>
          <a:schemeClr val="accent1">
            <a:shade val="50000"/>
            <a:hueOff val="471719"/>
            <a:satOff val="-49582"/>
            <a:lumOff val="42786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200" kern="1200"/>
        </a:p>
      </dsp:txBody>
      <dsp:txXfrm>
        <a:off x="5802522" y="1842979"/>
        <a:ext cx="1200057" cy="800037"/>
      </dsp:txXfrm>
    </dsp:sp>
    <dsp:sp modelId="{E3DA69F9-7793-40B8-B2A7-815FC45A390C}">
      <dsp:nvSpPr>
        <dsp:cNvPr id="0" name=""/>
        <dsp:cNvSpPr/>
      </dsp:nvSpPr>
      <dsp:spPr>
        <a:xfrm>
          <a:off x="7202588" y="1842979"/>
          <a:ext cx="2000094" cy="800037"/>
        </a:xfrm>
        <a:prstGeom prst="chevron">
          <a:avLst/>
        </a:prstGeom>
        <a:solidFill>
          <a:schemeClr val="accent1">
            <a:shade val="50000"/>
            <a:hueOff val="235860"/>
            <a:satOff val="-24791"/>
            <a:lumOff val="21393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kern="1200"/>
            <a:t>Fin de l’exercice</a:t>
          </a:r>
        </a:p>
      </dsp:txBody>
      <dsp:txXfrm>
        <a:off x="7602607" y="1842979"/>
        <a:ext cx="1200057" cy="80003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8D9F61-540C-49EF-AE86-09355EB8346F}" type="datetimeFigureOut">
              <a:rPr lang="fr-FR" smtClean="0"/>
              <a:t>18/02/2025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F093DF-561E-4563-8FBF-918421388E9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18050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780952-F0B5-26AB-6EF9-097CBC389B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3B2CB70-F34E-3C5F-6BFD-5BFBDC1084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F4248F3-A4E6-F4A9-CE7A-6C528940C7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723390F-1BCB-D98D-68DE-EF19D37921C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F093DF-561E-4563-8FBF-918421388E92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890997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EE9A33-006C-B4C3-2953-3C1A3A2078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AF8FE77-CB59-8C8B-64DA-5F350DC16C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0BC76D3-7481-C480-D901-18E9A80C3A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1870901-F7D0-D12E-A749-4D4981C750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F093DF-561E-4563-8FBF-918421388E92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49671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F093DF-561E-4563-8FBF-918421388E92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78283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3D5A18-BDC1-AEA9-1A4C-FF37CDE705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5C1B5FC-689B-9632-D0C0-28525C6900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A53784B-5595-D973-5890-ADA03496B4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DFB5E-4713-4672-B0DB-0BF0F525538A}" type="datetimeFigureOut">
              <a:rPr lang="fr-FR" smtClean="0"/>
              <a:t>18/02/2025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FAB5CFB-C358-8F39-BA50-17A43C9C6B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C81E8C6-FB6A-57E5-85F0-F14C598AE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462D2-FC61-448D-A0DB-FB7874E32B1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67891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258574-DD34-37BE-EA14-666925A2B6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E9C3A4F-3EE2-1C7C-669F-6ED25C6F11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211B67E-C935-2158-9008-B56092762E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DFB5E-4713-4672-B0DB-0BF0F525538A}" type="datetimeFigureOut">
              <a:rPr lang="fr-FR" smtClean="0"/>
              <a:t>18/02/2025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5940294-35AB-321B-8CE9-A3B4DB43A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B5EABC5-A9BC-D071-6931-473257F6A8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462D2-FC61-448D-A0DB-FB7874E32B1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4733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1BF5DBE-7CCE-DDAE-B5AA-C7E2F31723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C23DAD2-12B0-6429-64CB-D57B124F67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A7AE585-E35E-AE04-ECF2-E0D69F3381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DFB5E-4713-4672-B0DB-0BF0F525538A}" type="datetimeFigureOut">
              <a:rPr lang="fr-FR" smtClean="0"/>
              <a:t>18/02/2025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87AC695-F2A1-D7F2-03CF-CB5599E938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58E62F9-AAD3-49CB-0EC4-C0184B476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462D2-FC61-448D-A0DB-FB7874E32B1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50006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4981BDD-15F6-FBA8-0FFF-9C541E8313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A7F5E6F-E6FB-6953-3492-79935F12CE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43BF939-D4B4-BDF5-DC34-8C8E246B20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66A0295-942D-A42C-D6B9-E0E246CBC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DFB5E-4713-4672-B0DB-0BF0F525538A}" type="datetimeFigureOut">
              <a:rPr lang="fr-FR" smtClean="0"/>
              <a:t>18/02/2025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7F0C9A4-7409-C21B-021B-AD9ED3351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16418FF-66F8-BF79-D939-5069904E1E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462D2-FC61-448D-A0DB-FB7874E32B1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26898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FA5B03C-C15A-5DBC-D721-FDF866FACB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0DD3541-0ECA-4162-F954-6BA74FB5A6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35321A7-E80F-092F-242D-FC5DFE5BB3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1A498A25-34DD-0C68-7844-904E9AEC70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706ED28D-0D81-C5D1-F2E3-C9348C5AA99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ABA991F5-2913-68D0-1AB4-ABAA732EB8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DFB5E-4713-4672-B0DB-0BF0F525538A}" type="datetimeFigureOut">
              <a:rPr lang="fr-FR" smtClean="0"/>
              <a:t>18/02/2025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928EE5C9-9A86-5906-0E5B-6FFBB1D93A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CC8AF24F-7DA6-E16D-2C5E-9CD12A7CEE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462D2-FC61-448D-A0DB-FB7874E32B1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78841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72419DF-E7D2-1AA4-1945-2A008F5584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630D960-9503-8E1A-5AAC-FCB0F8C55B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DFB5E-4713-4672-B0DB-0BF0F525538A}" type="datetimeFigureOut">
              <a:rPr lang="fr-FR" smtClean="0"/>
              <a:t>18/02/2025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2377831-9B99-0625-A08C-692D647C86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6B4F322-1AF6-CDBB-544A-C43590CEC3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462D2-FC61-448D-A0DB-FB7874E32B1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57607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7A3129DA-3FF7-A655-67B5-FF08AE9F8A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DFB5E-4713-4672-B0DB-0BF0F525538A}" type="datetimeFigureOut">
              <a:rPr lang="fr-FR" smtClean="0"/>
              <a:t>18/02/2025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E6EC1DDF-C00D-D254-4211-197F941D09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00F1030-0629-FBE8-27E6-35ECF63AE5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462D2-FC61-448D-A0DB-FB7874E32B1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0919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0A75BA-821A-E6CB-E69A-1234B54E0F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50B0ED5-7C45-7831-7605-2297B98EBB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95D305F-7A2F-C344-7D1B-139268E304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42D0591-8DE1-6742-7466-AC73B0BDC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DFB5E-4713-4672-B0DB-0BF0F525538A}" type="datetimeFigureOut">
              <a:rPr lang="fr-FR" smtClean="0"/>
              <a:t>18/02/2025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AA09EEE-0327-22A8-3E95-1E5B9353EE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BA87AAF-4CD1-961A-8C8F-137576E80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462D2-FC61-448D-A0DB-FB7874E32B1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32449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4DDA395-A4CF-41FF-A342-3D9AF3BB88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372ABEA5-C823-0557-C6AC-257F74FDBD9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70EC12C-AB87-C2FD-9DA1-F8D7234935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3F323D1-AEF0-2EAA-702C-A1D5BF7832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DFB5E-4713-4672-B0DB-0BF0F525538A}" type="datetimeFigureOut">
              <a:rPr lang="fr-FR" smtClean="0"/>
              <a:t>18/02/2025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ECFA0F9-F964-3939-8F67-9F59517086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5A2E32B-F092-2D9B-CC92-F713FC0F57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462D2-FC61-448D-A0DB-FB7874E32B1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813912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2BDE231-8680-C9E2-4805-E8400384F3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559E1DF-7CF4-7F70-86AA-5F2D1A0D44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40C2F9B-5F05-01B4-68A4-AFE87AFAA8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DFB5E-4713-4672-B0DB-0BF0F525538A}" type="datetimeFigureOut">
              <a:rPr lang="fr-FR" smtClean="0"/>
              <a:t>18/02/2025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5E84CEA-57B9-F1D5-DB32-0C64EAB6E5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E22ADFF-659B-67FA-BFD0-1058A10C15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462D2-FC61-448D-A0DB-FB7874E32B1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4302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EDD6FF2D-A5E8-4402-2B70-3E3EDA2D26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23E0C6E-0F24-2AA9-8726-C8DC762D2E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0EF50C9-1E17-5060-3DB1-DF69B27452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DFB5E-4713-4672-B0DB-0BF0F525538A}" type="datetimeFigureOut">
              <a:rPr lang="fr-FR" smtClean="0"/>
              <a:t>18/02/2025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0449AEA-E2A1-43FC-A22A-83A13273E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2A99DF5-068E-B7AC-3EB8-01499BC900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462D2-FC61-448D-A0DB-FB7874E32B1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85604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092216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: Shape 4">
            <a:extLst>
              <a:ext uri="{FF2B5EF4-FFF2-40B4-BE49-F238E27FC236}">
                <a16:creationId xmlns:a16="http://schemas.microsoft.com/office/drawing/2014/main" id="{EBFED5FD-58AE-3E46-7642-9130ADFBF82E}"/>
              </a:ext>
            </a:extLst>
          </p:cNvPr>
          <p:cNvSpPr/>
          <p:nvPr userDrawn="1"/>
        </p:nvSpPr>
        <p:spPr>
          <a:xfrm>
            <a:off x="6029632" y="-354552"/>
            <a:ext cx="6505268" cy="7567104"/>
          </a:xfrm>
          <a:custGeom>
            <a:avLst/>
            <a:gdLst>
              <a:gd name="connsiteX0" fmla="*/ 1320063 w 5895668"/>
              <a:gd name="connsiteY0" fmla="*/ 0 h 6858000"/>
              <a:gd name="connsiteX1" fmla="*/ 3152468 w 5895668"/>
              <a:gd name="connsiteY1" fmla="*/ 0 h 6858000"/>
              <a:gd name="connsiteX2" fmla="*/ 4752668 w 5895668"/>
              <a:gd name="connsiteY2" fmla="*/ 0 h 6858000"/>
              <a:gd name="connsiteX3" fmla="*/ 5895668 w 5895668"/>
              <a:gd name="connsiteY3" fmla="*/ 0 h 6858000"/>
              <a:gd name="connsiteX4" fmla="*/ 5895668 w 5895668"/>
              <a:gd name="connsiteY4" fmla="*/ 6858000 h 6858000"/>
              <a:gd name="connsiteX5" fmla="*/ 4752668 w 5895668"/>
              <a:gd name="connsiteY5" fmla="*/ 6858000 h 6858000"/>
              <a:gd name="connsiteX6" fmla="*/ 3152468 w 5895668"/>
              <a:gd name="connsiteY6" fmla="*/ 6858000 h 6858000"/>
              <a:gd name="connsiteX7" fmla="*/ 1320063 w 5895668"/>
              <a:gd name="connsiteY7" fmla="*/ 6858000 h 6858000"/>
              <a:gd name="connsiteX8" fmla="*/ 1167930 w 5895668"/>
              <a:gd name="connsiteY8" fmla="*/ 6682373 h 6858000"/>
              <a:gd name="connsiteX9" fmla="*/ 0 w 5895668"/>
              <a:gd name="connsiteY9" fmla="*/ 3429000 h 6858000"/>
              <a:gd name="connsiteX10" fmla="*/ 1167930 w 5895668"/>
              <a:gd name="connsiteY10" fmla="*/ 17562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895668" h="6858000">
                <a:moveTo>
                  <a:pt x="1320063" y="0"/>
                </a:moveTo>
                <a:lnTo>
                  <a:pt x="3152468" y="0"/>
                </a:lnTo>
                <a:lnTo>
                  <a:pt x="4752668" y="0"/>
                </a:lnTo>
                <a:lnTo>
                  <a:pt x="5895668" y="0"/>
                </a:lnTo>
                <a:lnTo>
                  <a:pt x="5895668" y="6858000"/>
                </a:lnTo>
                <a:lnTo>
                  <a:pt x="4752668" y="6858000"/>
                </a:lnTo>
                <a:lnTo>
                  <a:pt x="3152468" y="6858000"/>
                </a:lnTo>
                <a:lnTo>
                  <a:pt x="1320063" y="6858000"/>
                </a:lnTo>
                <a:lnTo>
                  <a:pt x="1167930" y="6682373"/>
                </a:lnTo>
                <a:cubicBezTo>
                  <a:pt x="438300" y="5798265"/>
                  <a:pt x="0" y="4664818"/>
                  <a:pt x="0" y="3429000"/>
                </a:cubicBezTo>
                <a:cubicBezTo>
                  <a:pt x="0" y="2193183"/>
                  <a:pt x="438300" y="1059736"/>
                  <a:pt x="1167930" y="175628"/>
                </a:cubicBezTo>
                <a:close/>
              </a:path>
            </a:pathLst>
          </a:custGeom>
          <a:solidFill>
            <a:schemeClr val="bg1">
              <a:alpha val="85000"/>
            </a:schemeClr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863600" dist="927100" dir="8700000" sx="90000" sy="90000" algn="tr" rotWithShape="0">
              <a:srgbClr val="343D63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E51FEC-A69E-F1A8-5AA8-844019A377B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96332" y="0"/>
            <a:ext cx="5895668" cy="6858000"/>
          </a:xfrm>
          <a:custGeom>
            <a:avLst/>
            <a:gdLst>
              <a:gd name="connsiteX0" fmla="*/ 1320063 w 5895668"/>
              <a:gd name="connsiteY0" fmla="*/ 0 h 6858000"/>
              <a:gd name="connsiteX1" fmla="*/ 3152468 w 5895668"/>
              <a:gd name="connsiteY1" fmla="*/ 0 h 6858000"/>
              <a:gd name="connsiteX2" fmla="*/ 4752668 w 5895668"/>
              <a:gd name="connsiteY2" fmla="*/ 0 h 6858000"/>
              <a:gd name="connsiteX3" fmla="*/ 5895668 w 5895668"/>
              <a:gd name="connsiteY3" fmla="*/ 0 h 6858000"/>
              <a:gd name="connsiteX4" fmla="*/ 5895668 w 5895668"/>
              <a:gd name="connsiteY4" fmla="*/ 6858000 h 6858000"/>
              <a:gd name="connsiteX5" fmla="*/ 4752668 w 5895668"/>
              <a:gd name="connsiteY5" fmla="*/ 6858000 h 6858000"/>
              <a:gd name="connsiteX6" fmla="*/ 3152468 w 5895668"/>
              <a:gd name="connsiteY6" fmla="*/ 6858000 h 6858000"/>
              <a:gd name="connsiteX7" fmla="*/ 1320063 w 5895668"/>
              <a:gd name="connsiteY7" fmla="*/ 6858000 h 6858000"/>
              <a:gd name="connsiteX8" fmla="*/ 1167930 w 5895668"/>
              <a:gd name="connsiteY8" fmla="*/ 6682373 h 6858000"/>
              <a:gd name="connsiteX9" fmla="*/ 0 w 5895668"/>
              <a:gd name="connsiteY9" fmla="*/ 3429000 h 6858000"/>
              <a:gd name="connsiteX10" fmla="*/ 1167930 w 5895668"/>
              <a:gd name="connsiteY10" fmla="*/ 17562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895668" h="6858000">
                <a:moveTo>
                  <a:pt x="1320063" y="0"/>
                </a:moveTo>
                <a:lnTo>
                  <a:pt x="3152468" y="0"/>
                </a:lnTo>
                <a:lnTo>
                  <a:pt x="4752668" y="0"/>
                </a:lnTo>
                <a:lnTo>
                  <a:pt x="5895668" y="0"/>
                </a:lnTo>
                <a:lnTo>
                  <a:pt x="5895668" y="6858000"/>
                </a:lnTo>
                <a:lnTo>
                  <a:pt x="4752668" y="6858000"/>
                </a:lnTo>
                <a:lnTo>
                  <a:pt x="3152468" y="6858000"/>
                </a:lnTo>
                <a:lnTo>
                  <a:pt x="1320063" y="6858000"/>
                </a:lnTo>
                <a:lnTo>
                  <a:pt x="1167930" y="6682373"/>
                </a:lnTo>
                <a:cubicBezTo>
                  <a:pt x="438300" y="5798265"/>
                  <a:pt x="0" y="4664818"/>
                  <a:pt x="0" y="3429000"/>
                </a:cubicBezTo>
                <a:cubicBezTo>
                  <a:pt x="0" y="2193183"/>
                  <a:pt x="438300" y="1059736"/>
                  <a:pt x="1167930" y="175628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100"/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2747285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id="{476B840C-B1E3-DFD3-22A1-390632DE501E}"/>
              </a:ext>
            </a:extLst>
          </p:cNvPr>
          <p:cNvSpPr/>
          <p:nvPr userDrawn="1"/>
        </p:nvSpPr>
        <p:spPr>
          <a:xfrm>
            <a:off x="5865018" y="-285750"/>
            <a:ext cx="6574632" cy="5321774"/>
          </a:xfrm>
          <a:custGeom>
            <a:avLst/>
            <a:gdLst>
              <a:gd name="connsiteX0" fmla="*/ 9064 w 6343650"/>
              <a:gd name="connsiteY0" fmla="*/ 0 h 5134808"/>
              <a:gd name="connsiteX1" fmla="*/ 6343650 w 6343650"/>
              <a:gd name="connsiteY1" fmla="*/ 0 h 5134808"/>
              <a:gd name="connsiteX2" fmla="*/ 6343650 w 6343650"/>
              <a:gd name="connsiteY2" fmla="*/ 4898996 h 5134808"/>
              <a:gd name="connsiteX3" fmla="*/ 6291020 w 6343650"/>
              <a:gd name="connsiteY3" fmla="*/ 4916804 h 5134808"/>
              <a:gd name="connsiteX4" fmla="*/ 4849058 w 6343650"/>
              <a:gd name="connsiteY4" fmla="*/ 5134808 h 5134808"/>
              <a:gd name="connsiteX5" fmla="*/ 0 w 6343650"/>
              <a:gd name="connsiteY5" fmla="*/ 285750 h 5134808"/>
              <a:gd name="connsiteX6" fmla="*/ 6310 w 6343650"/>
              <a:gd name="connsiteY6" fmla="*/ 36218 h 5134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43650" h="5134808">
                <a:moveTo>
                  <a:pt x="9064" y="0"/>
                </a:moveTo>
                <a:lnTo>
                  <a:pt x="6343650" y="0"/>
                </a:lnTo>
                <a:lnTo>
                  <a:pt x="6343650" y="4898996"/>
                </a:lnTo>
                <a:lnTo>
                  <a:pt x="6291020" y="4916804"/>
                </a:lnTo>
                <a:cubicBezTo>
                  <a:pt x="5835504" y="5058484"/>
                  <a:pt x="5351194" y="5134808"/>
                  <a:pt x="4849058" y="5134808"/>
                </a:cubicBezTo>
                <a:cubicBezTo>
                  <a:pt x="2170997" y="5134808"/>
                  <a:pt x="0" y="2963811"/>
                  <a:pt x="0" y="285750"/>
                </a:cubicBezTo>
                <a:cubicBezTo>
                  <a:pt x="0" y="202061"/>
                  <a:pt x="2120" y="118867"/>
                  <a:pt x="6310" y="36218"/>
                </a:cubicBezTo>
                <a:close/>
              </a:path>
            </a:pathLst>
          </a:custGeom>
          <a:solidFill>
            <a:schemeClr val="bg1">
              <a:alpha val="55000"/>
            </a:schemeClr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863600" dist="927100" dir="8700000" sx="90000" sy="90000" algn="tr" rotWithShape="0">
              <a:srgbClr val="343D63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id-ID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2EAC1C5C-F7A4-F5A4-1F36-96D52746974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47" y="0"/>
            <a:ext cx="6095952" cy="4849019"/>
          </a:xfrm>
          <a:custGeom>
            <a:avLst/>
            <a:gdLst>
              <a:gd name="connsiteX0" fmla="*/ 0 w 6095952"/>
              <a:gd name="connsiteY0" fmla="*/ 0 h 4849019"/>
              <a:gd name="connsiteX1" fmla="*/ 6095952 w 6095952"/>
              <a:gd name="connsiteY1" fmla="*/ 0 h 4849019"/>
              <a:gd name="connsiteX2" fmla="*/ 6095952 w 6095952"/>
              <a:gd name="connsiteY2" fmla="*/ 4683774 h 4849019"/>
              <a:gd name="connsiteX3" fmla="*/ 5944111 w 6095952"/>
              <a:gd name="connsiteY3" fmla="*/ 4724851 h 4849019"/>
              <a:gd name="connsiteX4" fmla="*/ 4849022 w 6095952"/>
              <a:gd name="connsiteY4" fmla="*/ 4849019 h 4849019"/>
              <a:gd name="connsiteX5" fmla="*/ 25035 w 6095952"/>
              <a:gd name="connsiteY5" fmla="*/ 495782 h 48490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5952" h="4849019">
                <a:moveTo>
                  <a:pt x="0" y="0"/>
                </a:moveTo>
                <a:lnTo>
                  <a:pt x="6095952" y="0"/>
                </a:lnTo>
                <a:lnTo>
                  <a:pt x="6095952" y="4683774"/>
                </a:lnTo>
                <a:lnTo>
                  <a:pt x="5944111" y="4724851"/>
                </a:lnTo>
                <a:cubicBezTo>
                  <a:pt x="5592193" y="4806088"/>
                  <a:pt x="5225621" y="4849019"/>
                  <a:pt x="4849022" y="4849019"/>
                </a:cubicBezTo>
                <a:cubicBezTo>
                  <a:pt x="2338358" y="4849019"/>
                  <a:pt x="273354" y="2940931"/>
                  <a:pt x="25035" y="495782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053882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DEBC753F-C4E8-F41C-E543-C9F803DBB40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029450" y="647700"/>
            <a:ext cx="4552950" cy="5562600"/>
          </a:xfrm>
          <a:custGeom>
            <a:avLst/>
            <a:gdLst>
              <a:gd name="connsiteX0" fmla="*/ 434989 w 4552950"/>
              <a:gd name="connsiteY0" fmla="*/ 0 h 5562600"/>
              <a:gd name="connsiteX1" fmla="*/ 4117961 w 4552950"/>
              <a:gd name="connsiteY1" fmla="*/ 0 h 5562600"/>
              <a:gd name="connsiteX2" fmla="*/ 4552950 w 4552950"/>
              <a:gd name="connsiteY2" fmla="*/ 434989 h 5562600"/>
              <a:gd name="connsiteX3" fmla="*/ 4552950 w 4552950"/>
              <a:gd name="connsiteY3" fmla="*/ 5127611 h 5562600"/>
              <a:gd name="connsiteX4" fmla="*/ 4117961 w 4552950"/>
              <a:gd name="connsiteY4" fmla="*/ 5562600 h 5562600"/>
              <a:gd name="connsiteX5" fmla="*/ 434989 w 4552950"/>
              <a:gd name="connsiteY5" fmla="*/ 5562600 h 5562600"/>
              <a:gd name="connsiteX6" fmla="*/ 0 w 4552950"/>
              <a:gd name="connsiteY6" fmla="*/ 5127611 h 5562600"/>
              <a:gd name="connsiteX7" fmla="*/ 0 w 4552950"/>
              <a:gd name="connsiteY7" fmla="*/ 434989 h 5562600"/>
              <a:gd name="connsiteX8" fmla="*/ 434989 w 4552950"/>
              <a:gd name="connsiteY8" fmla="*/ 0 h 5562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52950" h="5562600">
                <a:moveTo>
                  <a:pt x="434989" y="0"/>
                </a:moveTo>
                <a:lnTo>
                  <a:pt x="4117961" y="0"/>
                </a:lnTo>
                <a:cubicBezTo>
                  <a:pt x="4358199" y="0"/>
                  <a:pt x="4552950" y="194751"/>
                  <a:pt x="4552950" y="434989"/>
                </a:cubicBezTo>
                <a:lnTo>
                  <a:pt x="4552950" y="5127611"/>
                </a:lnTo>
                <a:cubicBezTo>
                  <a:pt x="4552950" y="5367849"/>
                  <a:pt x="4358199" y="5562600"/>
                  <a:pt x="4117961" y="5562600"/>
                </a:cubicBezTo>
                <a:lnTo>
                  <a:pt x="434989" y="5562600"/>
                </a:lnTo>
                <a:cubicBezTo>
                  <a:pt x="194751" y="5562600"/>
                  <a:pt x="0" y="5367849"/>
                  <a:pt x="0" y="5127611"/>
                </a:cubicBezTo>
                <a:lnTo>
                  <a:pt x="0" y="434989"/>
                </a:lnTo>
                <a:cubicBezTo>
                  <a:pt x="0" y="194751"/>
                  <a:pt x="194751" y="0"/>
                  <a:pt x="434989" y="0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600"/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3102613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363000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A139CFC9-DA22-C0F3-BC04-D21BDB555B6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" y="0"/>
            <a:ext cx="6082905" cy="5276850"/>
          </a:xfrm>
          <a:custGeom>
            <a:avLst/>
            <a:gdLst>
              <a:gd name="connsiteX0" fmla="*/ 0 w 6082905"/>
              <a:gd name="connsiteY0" fmla="*/ 0 h 5276850"/>
              <a:gd name="connsiteX1" fmla="*/ 6082905 w 6082905"/>
              <a:gd name="connsiteY1" fmla="*/ 0 h 5276850"/>
              <a:gd name="connsiteX2" fmla="*/ 6082905 w 6082905"/>
              <a:gd name="connsiteY2" fmla="*/ 4474663 h 5276850"/>
              <a:gd name="connsiteX3" fmla="*/ 5280718 w 6082905"/>
              <a:gd name="connsiteY3" fmla="*/ 5276850 h 5276850"/>
              <a:gd name="connsiteX4" fmla="*/ 0 w 6082905"/>
              <a:gd name="connsiteY4" fmla="*/ 5276850 h 5276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82905" h="5276850">
                <a:moveTo>
                  <a:pt x="0" y="0"/>
                </a:moveTo>
                <a:lnTo>
                  <a:pt x="6082905" y="0"/>
                </a:lnTo>
                <a:lnTo>
                  <a:pt x="6082905" y="4474663"/>
                </a:lnTo>
                <a:cubicBezTo>
                  <a:pt x="6082905" y="4917699"/>
                  <a:pt x="5723754" y="5276850"/>
                  <a:pt x="5280718" y="5276850"/>
                </a:cubicBezTo>
                <a:lnTo>
                  <a:pt x="0" y="5276850"/>
                </a:ln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167060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: Shape 4">
            <a:extLst>
              <a:ext uri="{FF2B5EF4-FFF2-40B4-BE49-F238E27FC236}">
                <a16:creationId xmlns:a16="http://schemas.microsoft.com/office/drawing/2014/main" id="{EBFED5FD-58AE-3E46-7642-9130ADFBF82E}"/>
              </a:ext>
            </a:extLst>
          </p:cNvPr>
          <p:cNvSpPr/>
          <p:nvPr userDrawn="1"/>
        </p:nvSpPr>
        <p:spPr>
          <a:xfrm>
            <a:off x="6029632" y="-354552"/>
            <a:ext cx="6505268" cy="7567104"/>
          </a:xfrm>
          <a:custGeom>
            <a:avLst/>
            <a:gdLst>
              <a:gd name="connsiteX0" fmla="*/ 1320063 w 5895668"/>
              <a:gd name="connsiteY0" fmla="*/ 0 h 6858000"/>
              <a:gd name="connsiteX1" fmla="*/ 3152468 w 5895668"/>
              <a:gd name="connsiteY1" fmla="*/ 0 h 6858000"/>
              <a:gd name="connsiteX2" fmla="*/ 4752668 w 5895668"/>
              <a:gd name="connsiteY2" fmla="*/ 0 h 6858000"/>
              <a:gd name="connsiteX3" fmla="*/ 5895668 w 5895668"/>
              <a:gd name="connsiteY3" fmla="*/ 0 h 6858000"/>
              <a:gd name="connsiteX4" fmla="*/ 5895668 w 5895668"/>
              <a:gd name="connsiteY4" fmla="*/ 6858000 h 6858000"/>
              <a:gd name="connsiteX5" fmla="*/ 4752668 w 5895668"/>
              <a:gd name="connsiteY5" fmla="*/ 6858000 h 6858000"/>
              <a:gd name="connsiteX6" fmla="*/ 3152468 w 5895668"/>
              <a:gd name="connsiteY6" fmla="*/ 6858000 h 6858000"/>
              <a:gd name="connsiteX7" fmla="*/ 1320063 w 5895668"/>
              <a:gd name="connsiteY7" fmla="*/ 6858000 h 6858000"/>
              <a:gd name="connsiteX8" fmla="*/ 1167930 w 5895668"/>
              <a:gd name="connsiteY8" fmla="*/ 6682373 h 6858000"/>
              <a:gd name="connsiteX9" fmla="*/ 0 w 5895668"/>
              <a:gd name="connsiteY9" fmla="*/ 3429000 h 6858000"/>
              <a:gd name="connsiteX10" fmla="*/ 1167930 w 5895668"/>
              <a:gd name="connsiteY10" fmla="*/ 17562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895668" h="6858000">
                <a:moveTo>
                  <a:pt x="1320063" y="0"/>
                </a:moveTo>
                <a:lnTo>
                  <a:pt x="3152468" y="0"/>
                </a:lnTo>
                <a:lnTo>
                  <a:pt x="4752668" y="0"/>
                </a:lnTo>
                <a:lnTo>
                  <a:pt x="5895668" y="0"/>
                </a:lnTo>
                <a:lnTo>
                  <a:pt x="5895668" y="6858000"/>
                </a:lnTo>
                <a:lnTo>
                  <a:pt x="4752668" y="6858000"/>
                </a:lnTo>
                <a:lnTo>
                  <a:pt x="3152468" y="6858000"/>
                </a:lnTo>
                <a:lnTo>
                  <a:pt x="1320063" y="6858000"/>
                </a:lnTo>
                <a:lnTo>
                  <a:pt x="1167930" y="6682373"/>
                </a:lnTo>
                <a:cubicBezTo>
                  <a:pt x="438300" y="5798265"/>
                  <a:pt x="0" y="4664818"/>
                  <a:pt x="0" y="3429000"/>
                </a:cubicBezTo>
                <a:cubicBezTo>
                  <a:pt x="0" y="2193183"/>
                  <a:pt x="438300" y="1059736"/>
                  <a:pt x="1167930" y="175628"/>
                </a:cubicBezTo>
                <a:close/>
              </a:path>
            </a:pathLst>
          </a:custGeom>
          <a:solidFill>
            <a:schemeClr val="bg1">
              <a:alpha val="85000"/>
            </a:schemeClr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863600" dist="927100" dir="8700000" sx="90000" sy="90000" algn="tr" rotWithShape="0">
              <a:srgbClr val="343D63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E51FEC-A69E-F1A8-5AA8-844019A377B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96332" y="0"/>
            <a:ext cx="5895668" cy="6858000"/>
          </a:xfrm>
          <a:custGeom>
            <a:avLst/>
            <a:gdLst>
              <a:gd name="connsiteX0" fmla="*/ 1320063 w 5895668"/>
              <a:gd name="connsiteY0" fmla="*/ 0 h 6858000"/>
              <a:gd name="connsiteX1" fmla="*/ 3152468 w 5895668"/>
              <a:gd name="connsiteY1" fmla="*/ 0 h 6858000"/>
              <a:gd name="connsiteX2" fmla="*/ 4752668 w 5895668"/>
              <a:gd name="connsiteY2" fmla="*/ 0 h 6858000"/>
              <a:gd name="connsiteX3" fmla="*/ 5895668 w 5895668"/>
              <a:gd name="connsiteY3" fmla="*/ 0 h 6858000"/>
              <a:gd name="connsiteX4" fmla="*/ 5895668 w 5895668"/>
              <a:gd name="connsiteY4" fmla="*/ 6858000 h 6858000"/>
              <a:gd name="connsiteX5" fmla="*/ 4752668 w 5895668"/>
              <a:gd name="connsiteY5" fmla="*/ 6858000 h 6858000"/>
              <a:gd name="connsiteX6" fmla="*/ 3152468 w 5895668"/>
              <a:gd name="connsiteY6" fmla="*/ 6858000 h 6858000"/>
              <a:gd name="connsiteX7" fmla="*/ 1320063 w 5895668"/>
              <a:gd name="connsiteY7" fmla="*/ 6858000 h 6858000"/>
              <a:gd name="connsiteX8" fmla="*/ 1167930 w 5895668"/>
              <a:gd name="connsiteY8" fmla="*/ 6682373 h 6858000"/>
              <a:gd name="connsiteX9" fmla="*/ 0 w 5895668"/>
              <a:gd name="connsiteY9" fmla="*/ 3429000 h 6858000"/>
              <a:gd name="connsiteX10" fmla="*/ 1167930 w 5895668"/>
              <a:gd name="connsiteY10" fmla="*/ 17562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895668" h="6858000">
                <a:moveTo>
                  <a:pt x="1320063" y="0"/>
                </a:moveTo>
                <a:lnTo>
                  <a:pt x="3152468" y="0"/>
                </a:lnTo>
                <a:lnTo>
                  <a:pt x="4752668" y="0"/>
                </a:lnTo>
                <a:lnTo>
                  <a:pt x="5895668" y="0"/>
                </a:lnTo>
                <a:lnTo>
                  <a:pt x="5895668" y="6858000"/>
                </a:lnTo>
                <a:lnTo>
                  <a:pt x="4752668" y="6858000"/>
                </a:lnTo>
                <a:lnTo>
                  <a:pt x="3152468" y="6858000"/>
                </a:lnTo>
                <a:lnTo>
                  <a:pt x="1320063" y="6858000"/>
                </a:lnTo>
                <a:lnTo>
                  <a:pt x="1167930" y="6682373"/>
                </a:lnTo>
                <a:cubicBezTo>
                  <a:pt x="438300" y="5798265"/>
                  <a:pt x="0" y="4664818"/>
                  <a:pt x="0" y="3429000"/>
                </a:cubicBezTo>
                <a:cubicBezTo>
                  <a:pt x="0" y="2193183"/>
                  <a:pt x="438300" y="1059736"/>
                  <a:pt x="1167930" y="175628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100"/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4620194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9836CA84-5B42-C02C-1C31-7696A876D930}"/>
              </a:ext>
            </a:extLst>
          </p:cNvPr>
          <p:cNvGrpSpPr/>
          <p:nvPr userDrawn="1"/>
        </p:nvGrpSpPr>
        <p:grpSpPr>
          <a:xfrm>
            <a:off x="0" y="0"/>
            <a:ext cx="4267200" cy="2605099"/>
            <a:chOff x="7924801" y="0"/>
            <a:chExt cx="4267200" cy="2605099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4E66C256-7BEC-19A9-3F85-00DBDA819AD9}"/>
                </a:ext>
              </a:extLst>
            </p:cNvPr>
            <p:cNvSpPr/>
            <p:nvPr/>
          </p:nvSpPr>
          <p:spPr>
            <a:xfrm rot="10800000">
              <a:off x="7924801" y="0"/>
              <a:ext cx="1300733" cy="1323415"/>
            </a:xfrm>
            <a:custGeom>
              <a:avLst/>
              <a:gdLst>
                <a:gd name="connsiteX0" fmla="*/ 0 w 653957"/>
                <a:gd name="connsiteY0" fmla="*/ 11406 h 665363"/>
                <a:gd name="connsiteX1" fmla="*/ 653958 w 653957"/>
                <a:gd name="connsiteY1" fmla="*/ 668900 h 665363"/>
                <a:gd name="connsiteX2" fmla="*/ 653958 w 653957"/>
                <a:gd name="connsiteY2" fmla="*/ 413400 h 665363"/>
                <a:gd name="connsiteX3" fmla="*/ 255348 w 653957"/>
                <a:gd name="connsiteY3" fmla="*/ 11406 h 665363"/>
                <a:gd name="connsiteX4" fmla="*/ 255652 w 653957"/>
                <a:gd name="connsiteY4" fmla="*/ 0 h 665363"/>
                <a:gd name="connsiteX5" fmla="*/ 0 w 653957"/>
                <a:gd name="connsiteY5" fmla="*/ 0 h 665363"/>
                <a:gd name="connsiteX6" fmla="*/ 0 w 653957"/>
                <a:gd name="connsiteY6" fmla="*/ 11406 h 665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3957" h="665363">
                  <a:moveTo>
                    <a:pt x="0" y="11406"/>
                  </a:moveTo>
                  <a:cubicBezTo>
                    <a:pt x="16" y="373145"/>
                    <a:pt x="292224" y="666934"/>
                    <a:pt x="653958" y="668900"/>
                  </a:cubicBezTo>
                  <a:lnTo>
                    <a:pt x="653958" y="413400"/>
                  </a:lnTo>
                  <a:cubicBezTo>
                    <a:pt x="433283" y="411501"/>
                    <a:pt x="255381" y="232089"/>
                    <a:pt x="255348" y="11406"/>
                  </a:cubicBezTo>
                  <a:cubicBezTo>
                    <a:pt x="255348" y="7604"/>
                    <a:pt x="255348" y="3802"/>
                    <a:pt x="255652" y="0"/>
                  </a:cubicBezTo>
                  <a:lnTo>
                    <a:pt x="0" y="0"/>
                  </a:lnTo>
                  <a:cubicBezTo>
                    <a:pt x="0" y="3878"/>
                    <a:pt x="0" y="7604"/>
                    <a:pt x="0" y="11406"/>
                  </a:cubicBezTo>
                  <a:close/>
                </a:path>
              </a:pathLst>
            </a:custGeom>
            <a:solidFill>
              <a:schemeClr val="accent1"/>
            </a:solidFill>
            <a:ln w="31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F231FE32-5878-A34F-57D9-C30FF9EF3712}"/>
                </a:ext>
              </a:extLst>
            </p:cNvPr>
            <p:cNvSpPr/>
            <p:nvPr/>
          </p:nvSpPr>
          <p:spPr>
            <a:xfrm rot="5400000">
              <a:off x="10879926" y="1359"/>
              <a:ext cx="1300733" cy="1323416"/>
            </a:xfrm>
            <a:custGeom>
              <a:avLst/>
              <a:gdLst>
                <a:gd name="connsiteX0" fmla="*/ 0 w 653957"/>
                <a:gd name="connsiteY0" fmla="*/ 11406 h 665363"/>
                <a:gd name="connsiteX1" fmla="*/ 653958 w 653957"/>
                <a:gd name="connsiteY1" fmla="*/ 668900 h 665363"/>
                <a:gd name="connsiteX2" fmla="*/ 653958 w 653957"/>
                <a:gd name="connsiteY2" fmla="*/ 413400 h 665363"/>
                <a:gd name="connsiteX3" fmla="*/ 255348 w 653957"/>
                <a:gd name="connsiteY3" fmla="*/ 11406 h 665363"/>
                <a:gd name="connsiteX4" fmla="*/ 255652 w 653957"/>
                <a:gd name="connsiteY4" fmla="*/ 0 h 665363"/>
                <a:gd name="connsiteX5" fmla="*/ 0 w 653957"/>
                <a:gd name="connsiteY5" fmla="*/ 0 h 665363"/>
                <a:gd name="connsiteX6" fmla="*/ 0 w 653957"/>
                <a:gd name="connsiteY6" fmla="*/ 11406 h 665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3957" h="665363">
                  <a:moveTo>
                    <a:pt x="0" y="11406"/>
                  </a:moveTo>
                  <a:cubicBezTo>
                    <a:pt x="16" y="373145"/>
                    <a:pt x="292224" y="666934"/>
                    <a:pt x="653958" y="668900"/>
                  </a:cubicBezTo>
                  <a:lnTo>
                    <a:pt x="653958" y="413400"/>
                  </a:lnTo>
                  <a:cubicBezTo>
                    <a:pt x="433283" y="411501"/>
                    <a:pt x="255381" y="232089"/>
                    <a:pt x="255348" y="11406"/>
                  </a:cubicBezTo>
                  <a:cubicBezTo>
                    <a:pt x="255348" y="7604"/>
                    <a:pt x="255348" y="3802"/>
                    <a:pt x="255652" y="0"/>
                  </a:cubicBezTo>
                  <a:lnTo>
                    <a:pt x="0" y="0"/>
                  </a:lnTo>
                  <a:cubicBezTo>
                    <a:pt x="0" y="3878"/>
                    <a:pt x="0" y="7604"/>
                    <a:pt x="0" y="11406"/>
                  </a:cubicBezTo>
                  <a:close/>
                </a:path>
              </a:pathLst>
            </a:custGeom>
            <a:solidFill>
              <a:schemeClr val="accent1"/>
            </a:solidFill>
            <a:ln w="31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81A82A58-8B1E-2D6A-08A1-19DBFEF63CF6}"/>
                </a:ext>
              </a:extLst>
            </p:cNvPr>
            <p:cNvSpPr/>
            <p:nvPr/>
          </p:nvSpPr>
          <p:spPr>
            <a:xfrm rot="5400000">
              <a:off x="10057373" y="1293025"/>
              <a:ext cx="1300733" cy="1323416"/>
            </a:xfrm>
            <a:custGeom>
              <a:avLst/>
              <a:gdLst>
                <a:gd name="connsiteX0" fmla="*/ 653958 w 653957"/>
                <a:gd name="connsiteY0" fmla="*/ 657418 h 665363"/>
                <a:gd name="connsiteX1" fmla="*/ 0 w 653957"/>
                <a:gd name="connsiteY1" fmla="*/ 0 h 665363"/>
                <a:gd name="connsiteX2" fmla="*/ 0 w 653957"/>
                <a:gd name="connsiteY2" fmla="*/ 255462 h 665363"/>
                <a:gd name="connsiteX3" fmla="*/ 398420 w 653957"/>
                <a:gd name="connsiteY3" fmla="*/ 657418 h 665363"/>
                <a:gd name="connsiteX4" fmla="*/ 398116 w 653957"/>
                <a:gd name="connsiteY4" fmla="*/ 668824 h 665363"/>
                <a:gd name="connsiteX5" fmla="*/ 653654 w 653957"/>
                <a:gd name="connsiteY5" fmla="*/ 668824 h 665363"/>
                <a:gd name="connsiteX6" fmla="*/ 653958 w 653957"/>
                <a:gd name="connsiteY6" fmla="*/ 657418 h 665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3957" h="665363">
                  <a:moveTo>
                    <a:pt x="653958" y="657418"/>
                  </a:moveTo>
                  <a:cubicBezTo>
                    <a:pt x="653900" y="295709"/>
                    <a:pt x="361704" y="1966"/>
                    <a:pt x="0" y="0"/>
                  </a:cubicBezTo>
                  <a:lnTo>
                    <a:pt x="0" y="255462"/>
                  </a:lnTo>
                  <a:cubicBezTo>
                    <a:pt x="220595" y="257444"/>
                    <a:pt x="398387" y="436814"/>
                    <a:pt x="398420" y="657418"/>
                  </a:cubicBezTo>
                  <a:cubicBezTo>
                    <a:pt x="398420" y="661220"/>
                    <a:pt x="398230" y="665022"/>
                    <a:pt x="398116" y="668824"/>
                  </a:cubicBezTo>
                  <a:lnTo>
                    <a:pt x="653654" y="668824"/>
                  </a:lnTo>
                  <a:cubicBezTo>
                    <a:pt x="653730" y="664946"/>
                    <a:pt x="653958" y="661220"/>
                    <a:pt x="653958" y="657418"/>
                  </a:cubicBezTo>
                  <a:close/>
                </a:path>
              </a:pathLst>
            </a:custGeom>
            <a:solidFill>
              <a:schemeClr val="accent1"/>
            </a:solidFill>
            <a:ln w="31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1D93AC45-DDDE-C55A-FF1F-D5068FAEA1D8}"/>
                </a:ext>
              </a:extLst>
            </p:cNvPr>
            <p:cNvSpPr/>
            <p:nvPr/>
          </p:nvSpPr>
          <p:spPr>
            <a:xfrm rot="5400000" flipH="1">
              <a:off x="8736013" y="1293025"/>
              <a:ext cx="1300733" cy="1323416"/>
            </a:xfrm>
            <a:custGeom>
              <a:avLst/>
              <a:gdLst>
                <a:gd name="connsiteX0" fmla="*/ 0 w 653957"/>
                <a:gd name="connsiteY0" fmla="*/ 11406 h 665363"/>
                <a:gd name="connsiteX1" fmla="*/ 653958 w 653957"/>
                <a:gd name="connsiteY1" fmla="*/ 668900 h 665363"/>
                <a:gd name="connsiteX2" fmla="*/ 653958 w 653957"/>
                <a:gd name="connsiteY2" fmla="*/ 413400 h 665363"/>
                <a:gd name="connsiteX3" fmla="*/ 255348 w 653957"/>
                <a:gd name="connsiteY3" fmla="*/ 11406 h 665363"/>
                <a:gd name="connsiteX4" fmla="*/ 255652 w 653957"/>
                <a:gd name="connsiteY4" fmla="*/ 0 h 665363"/>
                <a:gd name="connsiteX5" fmla="*/ 0 w 653957"/>
                <a:gd name="connsiteY5" fmla="*/ 0 h 665363"/>
                <a:gd name="connsiteX6" fmla="*/ 0 w 653957"/>
                <a:gd name="connsiteY6" fmla="*/ 11406 h 665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3957" h="665363">
                  <a:moveTo>
                    <a:pt x="0" y="11406"/>
                  </a:moveTo>
                  <a:cubicBezTo>
                    <a:pt x="16" y="373145"/>
                    <a:pt x="292224" y="666934"/>
                    <a:pt x="653958" y="668900"/>
                  </a:cubicBezTo>
                  <a:lnTo>
                    <a:pt x="653958" y="413400"/>
                  </a:lnTo>
                  <a:cubicBezTo>
                    <a:pt x="433283" y="411501"/>
                    <a:pt x="255381" y="232089"/>
                    <a:pt x="255348" y="11406"/>
                  </a:cubicBezTo>
                  <a:cubicBezTo>
                    <a:pt x="255348" y="7604"/>
                    <a:pt x="255348" y="3802"/>
                    <a:pt x="255652" y="0"/>
                  </a:cubicBezTo>
                  <a:lnTo>
                    <a:pt x="0" y="0"/>
                  </a:lnTo>
                  <a:cubicBezTo>
                    <a:pt x="0" y="3878"/>
                    <a:pt x="0" y="7604"/>
                    <a:pt x="0" y="11406"/>
                  </a:cubicBezTo>
                  <a:close/>
                </a:path>
              </a:pathLst>
            </a:custGeom>
            <a:solidFill>
              <a:schemeClr val="accent1"/>
            </a:solidFill>
            <a:ln w="31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4EF0E13C-6AE9-0B68-3990-BF6E7C63CF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2605100"/>
            <a:ext cx="4267200" cy="4252900"/>
          </a:xfrm>
          <a:custGeom>
            <a:avLst/>
            <a:gdLst>
              <a:gd name="connsiteX0" fmla="*/ 0 w 4267200"/>
              <a:gd name="connsiteY0" fmla="*/ 0 h 4252900"/>
              <a:gd name="connsiteX1" fmla="*/ 4267200 w 4267200"/>
              <a:gd name="connsiteY1" fmla="*/ 0 h 4252900"/>
              <a:gd name="connsiteX2" fmla="*/ 4267200 w 4267200"/>
              <a:gd name="connsiteY2" fmla="*/ 4252900 h 4252900"/>
              <a:gd name="connsiteX3" fmla="*/ 0 w 4267200"/>
              <a:gd name="connsiteY3" fmla="*/ 4252900 h 4252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67200" h="4252900">
                <a:moveTo>
                  <a:pt x="0" y="0"/>
                </a:moveTo>
                <a:lnTo>
                  <a:pt x="4267200" y="0"/>
                </a:lnTo>
                <a:lnTo>
                  <a:pt x="4267200" y="4252900"/>
                </a:lnTo>
                <a:lnTo>
                  <a:pt x="0" y="4252900"/>
                </a:ln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100"/>
            </a:lvl1pPr>
          </a:lstStyle>
          <a:p>
            <a:endParaRPr lang="id-ID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BBB7FA8-AD29-FDE3-0EEC-07D0F4935282}"/>
              </a:ext>
            </a:extLst>
          </p:cNvPr>
          <p:cNvGrpSpPr/>
          <p:nvPr userDrawn="1"/>
        </p:nvGrpSpPr>
        <p:grpSpPr>
          <a:xfrm>
            <a:off x="9696450" y="3758260"/>
            <a:ext cx="2495549" cy="3082932"/>
            <a:chOff x="3182139" y="3584584"/>
            <a:chExt cx="2123287" cy="2623049"/>
          </a:xfrm>
          <a:solidFill>
            <a:schemeClr val="accent1">
              <a:lumMod val="20000"/>
              <a:lumOff val="80000"/>
              <a:alpha val="15000"/>
            </a:schemeClr>
          </a:solidFill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95FF2A02-8512-EF25-F71B-E60589689730}"/>
                </a:ext>
              </a:extLst>
            </p:cNvPr>
            <p:cNvSpPr/>
            <p:nvPr/>
          </p:nvSpPr>
          <p:spPr>
            <a:xfrm rot="10800000" flipV="1">
              <a:off x="3182139" y="4884218"/>
              <a:ext cx="1300733" cy="1323415"/>
            </a:xfrm>
            <a:custGeom>
              <a:avLst/>
              <a:gdLst>
                <a:gd name="connsiteX0" fmla="*/ 0 w 653957"/>
                <a:gd name="connsiteY0" fmla="*/ 11406 h 665363"/>
                <a:gd name="connsiteX1" fmla="*/ 653958 w 653957"/>
                <a:gd name="connsiteY1" fmla="*/ 668900 h 665363"/>
                <a:gd name="connsiteX2" fmla="*/ 653958 w 653957"/>
                <a:gd name="connsiteY2" fmla="*/ 413400 h 665363"/>
                <a:gd name="connsiteX3" fmla="*/ 255348 w 653957"/>
                <a:gd name="connsiteY3" fmla="*/ 11406 h 665363"/>
                <a:gd name="connsiteX4" fmla="*/ 255652 w 653957"/>
                <a:gd name="connsiteY4" fmla="*/ 0 h 665363"/>
                <a:gd name="connsiteX5" fmla="*/ 0 w 653957"/>
                <a:gd name="connsiteY5" fmla="*/ 0 h 665363"/>
                <a:gd name="connsiteX6" fmla="*/ 0 w 653957"/>
                <a:gd name="connsiteY6" fmla="*/ 11406 h 665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3957" h="665363">
                  <a:moveTo>
                    <a:pt x="0" y="11406"/>
                  </a:moveTo>
                  <a:cubicBezTo>
                    <a:pt x="16" y="373145"/>
                    <a:pt x="292224" y="666934"/>
                    <a:pt x="653958" y="668900"/>
                  </a:cubicBezTo>
                  <a:lnTo>
                    <a:pt x="653958" y="413400"/>
                  </a:lnTo>
                  <a:cubicBezTo>
                    <a:pt x="433283" y="411501"/>
                    <a:pt x="255381" y="232089"/>
                    <a:pt x="255348" y="11406"/>
                  </a:cubicBezTo>
                  <a:cubicBezTo>
                    <a:pt x="255348" y="7604"/>
                    <a:pt x="255348" y="3802"/>
                    <a:pt x="255652" y="0"/>
                  </a:cubicBezTo>
                  <a:lnTo>
                    <a:pt x="0" y="0"/>
                  </a:lnTo>
                  <a:cubicBezTo>
                    <a:pt x="0" y="3878"/>
                    <a:pt x="0" y="7604"/>
                    <a:pt x="0" y="11406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41BE11A5-F248-06DD-04CC-06E3FC8D781C}"/>
                </a:ext>
              </a:extLst>
            </p:cNvPr>
            <p:cNvSpPr/>
            <p:nvPr/>
          </p:nvSpPr>
          <p:spPr>
            <a:xfrm rot="16200000" flipH="1" flipV="1">
              <a:off x="3993351" y="3573243"/>
              <a:ext cx="1300733" cy="1323416"/>
            </a:xfrm>
            <a:custGeom>
              <a:avLst/>
              <a:gdLst>
                <a:gd name="connsiteX0" fmla="*/ 0 w 653957"/>
                <a:gd name="connsiteY0" fmla="*/ 11406 h 665363"/>
                <a:gd name="connsiteX1" fmla="*/ 653958 w 653957"/>
                <a:gd name="connsiteY1" fmla="*/ 668900 h 665363"/>
                <a:gd name="connsiteX2" fmla="*/ 653958 w 653957"/>
                <a:gd name="connsiteY2" fmla="*/ 413400 h 665363"/>
                <a:gd name="connsiteX3" fmla="*/ 255348 w 653957"/>
                <a:gd name="connsiteY3" fmla="*/ 11406 h 665363"/>
                <a:gd name="connsiteX4" fmla="*/ 255652 w 653957"/>
                <a:gd name="connsiteY4" fmla="*/ 0 h 665363"/>
                <a:gd name="connsiteX5" fmla="*/ 0 w 653957"/>
                <a:gd name="connsiteY5" fmla="*/ 0 h 665363"/>
                <a:gd name="connsiteX6" fmla="*/ 0 w 653957"/>
                <a:gd name="connsiteY6" fmla="*/ 11406 h 665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3957" h="665363">
                  <a:moveTo>
                    <a:pt x="0" y="11406"/>
                  </a:moveTo>
                  <a:cubicBezTo>
                    <a:pt x="16" y="373145"/>
                    <a:pt x="292224" y="666934"/>
                    <a:pt x="653958" y="668900"/>
                  </a:cubicBezTo>
                  <a:lnTo>
                    <a:pt x="653958" y="413400"/>
                  </a:lnTo>
                  <a:cubicBezTo>
                    <a:pt x="433283" y="411501"/>
                    <a:pt x="255381" y="232089"/>
                    <a:pt x="255348" y="11406"/>
                  </a:cubicBezTo>
                  <a:cubicBezTo>
                    <a:pt x="255348" y="7604"/>
                    <a:pt x="255348" y="3802"/>
                    <a:pt x="255652" y="0"/>
                  </a:cubicBezTo>
                  <a:lnTo>
                    <a:pt x="0" y="0"/>
                  </a:lnTo>
                  <a:cubicBezTo>
                    <a:pt x="0" y="3878"/>
                    <a:pt x="0" y="7604"/>
                    <a:pt x="0" y="11406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4421C562-5559-8F2E-C847-8E3C1D047DF3}"/>
              </a:ext>
            </a:extLst>
          </p:cNvPr>
          <p:cNvSpPr/>
          <p:nvPr userDrawn="1"/>
        </p:nvSpPr>
        <p:spPr>
          <a:xfrm flipH="1" flipV="1">
            <a:off x="9867900" y="-423742"/>
            <a:ext cx="2781028" cy="1814392"/>
          </a:xfrm>
          <a:custGeom>
            <a:avLst/>
            <a:gdLst>
              <a:gd name="connsiteX0" fmla="*/ 961510 w 2781028"/>
              <a:gd name="connsiteY0" fmla="*/ 0 h 1814392"/>
              <a:gd name="connsiteX1" fmla="*/ 2771906 w 2781028"/>
              <a:gd name="connsiteY1" fmla="*/ 1633728 h 1814392"/>
              <a:gd name="connsiteX2" fmla="*/ 2781028 w 2781028"/>
              <a:gd name="connsiteY2" fmla="*/ 1814392 h 1814392"/>
              <a:gd name="connsiteX3" fmla="*/ 0 w 2781028"/>
              <a:gd name="connsiteY3" fmla="*/ 1814392 h 1814392"/>
              <a:gd name="connsiteX4" fmla="*/ 0 w 2781028"/>
              <a:gd name="connsiteY4" fmla="*/ 276800 h 1814392"/>
              <a:gd name="connsiteX5" fmla="*/ 94090 w 2781028"/>
              <a:gd name="connsiteY5" fmla="*/ 219639 h 1814392"/>
              <a:gd name="connsiteX6" fmla="*/ 961510 w 2781028"/>
              <a:gd name="connsiteY6" fmla="*/ 0 h 18143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781028" h="1814392">
                <a:moveTo>
                  <a:pt x="961510" y="0"/>
                </a:moveTo>
                <a:cubicBezTo>
                  <a:pt x="1903738" y="0"/>
                  <a:pt x="2678714" y="716087"/>
                  <a:pt x="2771906" y="1633728"/>
                </a:cubicBezTo>
                <a:lnTo>
                  <a:pt x="2781028" y="1814392"/>
                </a:lnTo>
                <a:lnTo>
                  <a:pt x="0" y="1814392"/>
                </a:lnTo>
                <a:lnTo>
                  <a:pt x="0" y="276800"/>
                </a:lnTo>
                <a:lnTo>
                  <a:pt x="94090" y="219639"/>
                </a:lnTo>
                <a:cubicBezTo>
                  <a:pt x="351942" y="79566"/>
                  <a:pt x="647434" y="0"/>
                  <a:pt x="961510" y="0"/>
                </a:cubicBezTo>
                <a:close/>
              </a:path>
            </a:pathLst>
          </a:custGeom>
          <a:solidFill>
            <a:schemeClr val="bg1">
              <a:alpha val="55000"/>
            </a:schemeClr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863600" dist="927100" dir="8700000" sx="90000" sy="90000" algn="tr" rotWithShape="0">
              <a:srgbClr val="343D63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4906962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9836CA84-5B42-C02C-1C31-7696A876D930}"/>
              </a:ext>
            </a:extLst>
          </p:cNvPr>
          <p:cNvGrpSpPr/>
          <p:nvPr userDrawn="1"/>
        </p:nvGrpSpPr>
        <p:grpSpPr>
          <a:xfrm flipV="1">
            <a:off x="7924801" y="4252901"/>
            <a:ext cx="4267200" cy="2605099"/>
            <a:chOff x="7924801" y="0"/>
            <a:chExt cx="4267200" cy="2605099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4E66C256-7BEC-19A9-3F85-00DBDA819AD9}"/>
                </a:ext>
              </a:extLst>
            </p:cNvPr>
            <p:cNvSpPr/>
            <p:nvPr/>
          </p:nvSpPr>
          <p:spPr>
            <a:xfrm rot="10800000">
              <a:off x="7924801" y="0"/>
              <a:ext cx="1300733" cy="1323415"/>
            </a:xfrm>
            <a:custGeom>
              <a:avLst/>
              <a:gdLst>
                <a:gd name="connsiteX0" fmla="*/ 0 w 653957"/>
                <a:gd name="connsiteY0" fmla="*/ 11406 h 665363"/>
                <a:gd name="connsiteX1" fmla="*/ 653958 w 653957"/>
                <a:gd name="connsiteY1" fmla="*/ 668900 h 665363"/>
                <a:gd name="connsiteX2" fmla="*/ 653958 w 653957"/>
                <a:gd name="connsiteY2" fmla="*/ 413400 h 665363"/>
                <a:gd name="connsiteX3" fmla="*/ 255348 w 653957"/>
                <a:gd name="connsiteY3" fmla="*/ 11406 h 665363"/>
                <a:gd name="connsiteX4" fmla="*/ 255652 w 653957"/>
                <a:gd name="connsiteY4" fmla="*/ 0 h 665363"/>
                <a:gd name="connsiteX5" fmla="*/ 0 w 653957"/>
                <a:gd name="connsiteY5" fmla="*/ 0 h 665363"/>
                <a:gd name="connsiteX6" fmla="*/ 0 w 653957"/>
                <a:gd name="connsiteY6" fmla="*/ 11406 h 665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3957" h="665363">
                  <a:moveTo>
                    <a:pt x="0" y="11406"/>
                  </a:moveTo>
                  <a:cubicBezTo>
                    <a:pt x="16" y="373145"/>
                    <a:pt x="292224" y="666934"/>
                    <a:pt x="653958" y="668900"/>
                  </a:cubicBezTo>
                  <a:lnTo>
                    <a:pt x="653958" y="413400"/>
                  </a:lnTo>
                  <a:cubicBezTo>
                    <a:pt x="433283" y="411501"/>
                    <a:pt x="255381" y="232089"/>
                    <a:pt x="255348" y="11406"/>
                  </a:cubicBezTo>
                  <a:cubicBezTo>
                    <a:pt x="255348" y="7604"/>
                    <a:pt x="255348" y="3802"/>
                    <a:pt x="255652" y="0"/>
                  </a:cubicBezTo>
                  <a:lnTo>
                    <a:pt x="0" y="0"/>
                  </a:lnTo>
                  <a:cubicBezTo>
                    <a:pt x="0" y="3878"/>
                    <a:pt x="0" y="7604"/>
                    <a:pt x="0" y="11406"/>
                  </a:cubicBezTo>
                  <a:close/>
                </a:path>
              </a:pathLst>
            </a:custGeom>
            <a:solidFill>
              <a:schemeClr val="accent1"/>
            </a:solidFill>
            <a:ln w="31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F231FE32-5878-A34F-57D9-C30FF9EF3712}"/>
                </a:ext>
              </a:extLst>
            </p:cNvPr>
            <p:cNvSpPr/>
            <p:nvPr/>
          </p:nvSpPr>
          <p:spPr>
            <a:xfrm rot="5400000">
              <a:off x="10879926" y="1359"/>
              <a:ext cx="1300733" cy="1323416"/>
            </a:xfrm>
            <a:custGeom>
              <a:avLst/>
              <a:gdLst>
                <a:gd name="connsiteX0" fmla="*/ 0 w 653957"/>
                <a:gd name="connsiteY0" fmla="*/ 11406 h 665363"/>
                <a:gd name="connsiteX1" fmla="*/ 653958 w 653957"/>
                <a:gd name="connsiteY1" fmla="*/ 668900 h 665363"/>
                <a:gd name="connsiteX2" fmla="*/ 653958 w 653957"/>
                <a:gd name="connsiteY2" fmla="*/ 413400 h 665363"/>
                <a:gd name="connsiteX3" fmla="*/ 255348 w 653957"/>
                <a:gd name="connsiteY3" fmla="*/ 11406 h 665363"/>
                <a:gd name="connsiteX4" fmla="*/ 255652 w 653957"/>
                <a:gd name="connsiteY4" fmla="*/ 0 h 665363"/>
                <a:gd name="connsiteX5" fmla="*/ 0 w 653957"/>
                <a:gd name="connsiteY5" fmla="*/ 0 h 665363"/>
                <a:gd name="connsiteX6" fmla="*/ 0 w 653957"/>
                <a:gd name="connsiteY6" fmla="*/ 11406 h 665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3957" h="665363">
                  <a:moveTo>
                    <a:pt x="0" y="11406"/>
                  </a:moveTo>
                  <a:cubicBezTo>
                    <a:pt x="16" y="373145"/>
                    <a:pt x="292224" y="666934"/>
                    <a:pt x="653958" y="668900"/>
                  </a:cubicBezTo>
                  <a:lnTo>
                    <a:pt x="653958" y="413400"/>
                  </a:lnTo>
                  <a:cubicBezTo>
                    <a:pt x="433283" y="411501"/>
                    <a:pt x="255381" y="232089"/>
                    <a:pt x="255348" y="11406"/>
                  </a:cubicBezTo>
                  <a:cubicBezTo>
                    <a:pt x="255348" y="7604"/>
                    <a:pt x="255348" y="3802"/>
                    <a:pt x="255652" y="0"/>
                  </a:cubicBezTo>
                  <a:lnTo>
                    <a:pt x="0" y="0"/>
                  </a:lnTo>
                  <a:cubicBezTo>
                    <a:pt x="0" y="3878"/>
                    <a:pt x="0" y="7604"/>
                    <a:pt x="0" y="11406"/>
                  </a:cubicBezTo>
                  <a:close/>
                </a:path>
              </a:pathLst>
            </a:custGeom>
            <a:solidFill>
              <a:schemeClr val="accent1"/>
            </a:solidFill>
            <a:ln w="31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81A82A58-8B1E-2D6A-08A1-19DBFEF63CF6}"/>
                </a:ext>
              </a:extLst>
            </p:cNvPr>
            <p:cNvSpPr/>
            <p:nvPr/>
          </p:nvSpPr>
          <p:spPr>
            <a:xfrm rot="5400000">
              <a:off x="10057373" y="1293025"/>
              <a:ext cx="1300733" cy="1323416"/>
            </a:xfrm>
            <a:custGeom>
              <a:avLst/>
              <a:gdLst>
                <a:gd name="connsiteX0" fmla="*/ 653958 w 653957"/>
                <a:gd name="connsiteY0" fmla="*/ 657418 h 665363"/>
                <a:gd name="connsiteX1" fmla="*/ 0 w 653957"/>
                <a:gd name="connsiteY1" fmla="*/ 0 h 665363"/>
                <a:gd name="connsiteX2" fmla="*/ 0 w 653957"/>
                <a:gd name="connsiteY2" fmla="*/ 255462 h 665363"/>
                <a:gd name="connsiteX3" fmla="*/ 398420 w 653957"/>
                <a:gd name="connsiteY3" fmla="*/ 657418 h 665363"/>
                <a:gd name="connsiteX4" fmla="*/ 398116 w 653957"/>
                <a:gd name="connsiteY4" fmla="*/ 668824 h 665363"/>
                <a:gd name="connsiteX5" fmla="*/ 653654 w 653957"/>
                <a:gd name="connsiteY5" fmla="*/ 668824 h 665363"/>
                <a:gd name="connsiteX6" fmla="*/ 653958 w 653957"/>
                <a:gd name="connsiteY6" fmla="*/ 657418 h 665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3957" h="665363">
                  <a:moveTo>
                    <a:pt x="653958" y="657418"/>
                  </a:moveTo>
                  <a:cubicBezTo>
                    <a:pt x="653900" y="295709"/>
                    <a:pt x="361704" y="1966"/>
                    <a:pt x="0" y="0"/>
                  </a:cubicBezTo>
                  <a:lnTo>
                    <a:pt x="0" y="255462"/>
                  </a:lnTo>
                  <a:cubicBezTo>
                    <a:pt x="220595" y="257444"/>
                    <a:pt x="398387" y="436814"/>
                    <a:pt x="398420" y="657418"/>
                  </a:cubicBezTo>
                  <a:cubicBezTo>
                    <a:pt x="398420" y="661220"/>
                    <a:pt x="398230" y="665022"/>
                    <a:pt x="398116" y="668824"/>
                  </a:cubicBezTo>
                  <a:lnTo>
                    <a:pt x="653654" y="668824"/>
                  </a:lnTo>
                  <a:cubicBezTo>
                    <a:pt x="653730" y="664946"/>
                    <a:pt x="653958" y="661220"/>
                    <a:pt x="653958" y="657418"/>
                  </a:cubicBezTo>
                  <a:close/>
                </a:path>
              </a:pathLst>
            </a:custGeom>
            <a:solidFill>
              <a:schemeClr val="accent1"/>
            </a:solidFill>
            <a:ln w="31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1D93AC45-DDDE-C55A-FF1F-D5068FAEA1D8}"/>
                </a:ext>
              </a:extLst>
            </p:cNvPr>
            <p:cNvSpPr/>
            <p:nvPr/>
          </p:nvSpPr>
          <p:spPr>
            <a:xfrm rot="5400000" flipH="1">
              <a:off x="8736013" y="1293025"/>
              <a:ext cx="1300733" cy="1323416"/>
            </a:xfrm>
            <a:custGeom>
              <a:avLst/>
              <a:gdLst>
                <a:gd name="connsiteX0" fmla="*/ 0 w 653957"/>
                <a:gd name="connsiteY0" fmla="*/ 11406 h 665363"/>
                <a:gd name="connsiteX1" fmla="*/ 653958 w 653957"/>
                <a:gd name="connsiteY1" fmla="*/ 668900 h 665363"/>
                <a:gd name="connsiteX2" fmla="*/ 653958 w 653957"/>
                <a:gd name="connsiteY2" fmla="*/ 413400 h 665363"/>
                <a:gd name="connsiteX3" fmla="*/ 255348 w 653957"/>
                <a:gd name="connsiteY3" fmla="*/ 11406 h 665363"/>
                <a:gd name="connsiteX4" fmla="*/ 255652 w 653957"/>
                <a:gd name="connsiteY4" fmla="*/ 0 h 665363"/>
                <a:gd name="connsiteX5" fmla="*/ 0 w 653957"/>
                <a:gd name="connsiteY5" fmla="*/ 0 h 665363"/>
                <a:gd name="connsiteX6" fmla="*/ 0 w 653957"/>
                <a:gd name="connsiteY6" fmla="*/ 11406 h 665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3957" h="665363">
                  <a:moveTo>
                    <a:pt x="0" y="11406"/>
                  </a:moveTo>
                  <a:cubicBezTo>
                    <a:pt x="16" y="373145"/>
                    <a:pt x="292224" y="666934"/>
                    <a:pt x="653958" y="668900"/>
                  </a:cubicBezTo>
                  <a:lnTo>
                    <a:pt x="653958" y="413400"/>
                  </a:lnTo>
                  <a:cubicBezTo>
                    <a:pt x="433283" y="411501"/>
                    <a:pt x="255381" y="232089"/>
                    <a:pt x="255348" y="11406"/>
                  </a:cubicBezTo>
                  <a:cubicBezTo>
                    <a:pt x="255348" y="7604"/>
                    <a:pt x="255348" y="3802"/>
                    <a:pt x="255652" y="0"/>
                  </a:cubicBezTo>
                  <a:lnTo>
                    <a:pt x="0" y="0"/>
                  </a:lnTo>
                  <a:cubicBezTo>
                    <a:pt x="0" y="3878"/>
                    <a:pt x="0" y="7604"/>
                    <a:pt x="0" y="11406"/>
                  </a:cubicBezTo>
                  <a:close/>
                </a:path>
              </a:pathLst>
            </a:custGeom>
            <a:solidFill>
              <a:schemeClr val="accent1"/>
            </a:solidFill>
            <a:ln w="31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C10D4103-F386-A75C-98F4-EBFE6C716647}"/>
              </a:ext>
            </a:extLst>
          </p:cNvPr>
          <p:cNvGrpSpPr/>
          <p:nvPr userDrawn="1"/>
        </p:nvGrpSpPr>
        <p:grpSpPr>
          <a:xfrm flipH="1">
            <a:off x="4457700" y="-30261"/>
            <a:ext cx="3467098" cy="4283156"/>
            <a:chOff x="3182139" y="3584584"/>
            <a:chExt cx="2123287" cy="2623049"/>
          </a:xfrm>
          <a:solidFill>
            <a:schemeClr val="accent1">
              <a:lumMod val="20000"/>
              <a:lumOff val="80000"/>
              <a:alpha val="15000"/>
            </a:schemeClr>
          </a:solidFill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E5BE8A38-DE51-5E0C-9EE6-EF5541F0BB3C}"/>
                </a:ext>
              </a:extLst>
            </p:cNvPr>
            <p:cNvSpPr/>
            <p:nvPr/>
          </p:nvSpPr>
          <p:spPr>
            <a:xfrm rot="10800000" flipV="1">
              <a:off x="3182139" y="4884218"/>
              <a:ext cx="1300733" cy="1323415"/>
            </a:xfrm>
            <a:custGeom>
              <a:avLst/>
              <a:gdLst>
                <a:gd name="connsiteX0" fmla="*/ 0 w 653957"/>
                <a:gd name="connsiteY0" fmla="*/ 11406 h 665363"/>
                <a:gd name="connsiteX1" fmla="*/ 653958 w 653957"/>
                <a:gd name="connsiteY1" fmla="*/ 668900 h 665363"/>
                <a:gd name="connsiteX2" fmla="*/ 653958 w 653957"/>
                <a:gd name="connsiteY2" fmla="*/ 413400 h 665363"/>
                <a:gd name="connsiteX3" fmla="*/ 255348 w 653957"/>
                <a:gd name="connsiteY3" fmla="*/ 11406 h 665363"/>
                <a:gd name="connsiteX4" fmla="*/ 255652 w 653957"/>
                <a:gd name="connsiteY4" fmla="*/ 0 h 665363"/>
                <a:gd name="connsiteX5" fmla="*/ 0 w 653957"/>
                <a:gd name="connsiteY5" fmla="*/ 0 h 665363"/>
                <a:gd name="connsiteX6" fmla="*/ 0 w 653957"/>
                <a:gd name="connsiteY6" fmla="*/ 11406 h 665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3957" h="665363">
                  <a:moveTo>
                    <a:pt x="0" y="11406"/>
                  </a:moveTo>
                  <a:cubicBezTo>
                    <a:pt x="16" y="373145"/>
                    <a:pt x="292224" y="666934"/>
                    <a:pt x="653958" y="668900"/>
                  </a:cubicBezTo>
                  <a:lnTo>
                    <a:pt x="653958" y="413400"/>
                  </a:lnTo>
                  <a:cubicBezTo>
                    <a:pt x="433283" y="411501"/>
                    <a:pt x="255381" y="232089"/>
                    <a:pt x="255348" y="11406"/>
                  </a:cubicBezTo>
                  <a:cubicBezTo>
                    <a:pt x="255348" y="7604"/>
                    <a:pt x="255348" y="3802"/>
                    <a:pt x="255652" y="0"/>
                  </a:cubicBezTo>
                  <a:lnTo>
                    <a:pt x="0" y="0"/>
                  </a:lnTo>
                  <a:cubicBezTo>
                    <a:pt x="0" y="3878"/>
                    <a:pt x="0" y="7604"/>
                    <a:pt x="0" y="11406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BA4A26B6-71B9-12F5-FFBB-1AFAE6ACF036}"/>
                </a:ext>
              </a:extLst>
            </p:cNvPr>
            <p:cNvSpPr/>
            <p:nvPr/>
          </p:nvSpPr>
          <p:spPr>
            <a:xfrm rot="16200000" flipH="1" flipV="1">
              <a:off x="3993351" y="3573243"/>
              <a:ext cx="1300733" cy="1323416"/>
            </a:xfrm>
            <a:custGeom>
              <a:avLst/>
              <a:gdLst>
                <a:gd name="connsiteX0" fmla="*/ 0 w 653957"/>
                <a:gd name="connsiteY0" fmla="*/ 11406 h 665363"/>
                <a:gd name="connsiteX1" fmla="*/ 653958 w 653957"/>
                <a:gd name="connsiteY1" fmla="*/ 668900 h 665363"/>
                <a:gd name="connsiteX2" fmla="*/ 653958 w 653957"/>
                <a:gd name="connsiteY2" fmla="*/ 413400 h 665363"/>
                <a:gd name="connsiteX3" fmla="*/ 255348 w 653957"/>
                <a:gd name="connsiteY3" fmla="*/ 11406 h 665363"/>
                <a:gd name="connsiteX4" fmla="*/ 255652 w 653957"/>
                <a:gd name="connsiteY4" fmla="*/ 0 h 665363"/>
                <a:gd name="connsiteX5" fmla="*/ 0 w 653957"/>
                <a:gd name="connsiteY5" fmla="*/ 0 h 665363"/>
                <a:gd name="connsiteX6" fmla="*/ 0 w 653957"/>
                <a:gd name="connsiteY6" fmla="*/ 11406 h 665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3957" h="665363">
                  <a:moveTo>
                    <a:pt x="0" y="11406"/>
                  </a:moveTo>
                  <a:cubicBezTo>
                    <a:pt x="16" y="373145"/>
                    <a:pt x="292224" y="666934"/>
                    <a:pt x="653958" y="668900"/>
                  </a:cubicBezTo>
                  <a:lnTo>
                    <a:pt x="653958" y="413400"/>
                  </a:lnTo>
                  <a:cubicBezTo>
                    <a:pt x="433283" y="411501"/>
                    <a:pt x="255381" y="232089"/>
                    <a:pt x="255348" y="11406"/>
                  </a:cubicBezTo>
                  <a:cubicBezTo>
                    <a:pt x="255348" y="7604"/>
                    <a:pt x="255348" y="3802"/>
                    <a:pt x="255652" y="0"/>
                  </a:cubicBezTo>
                  <a:lnTo>
                    <a:pt x="0" y="0"/>
                  </a:lnTo>
                  <a:cubicBezTo>
                    <a:pt x="0" y="3878"/>
                    <a:pt x="0" y="7604"/>
                    <a:pt x="0" y="11406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4EF0E13C-6AE9-0B68-3990-BF6E7C63CF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4800" y="0"/>
            <a:ext cx="4267200" cy="4252900"/>
          </a:xfrm>
          <a:custGeom>
            <a:avLst/>
            <a:gdLst>
              <a:gd name="connsiteX0" fmla="*/ 0 w 4267200"/>
              <a:gd name="connsiteY0" fmla="*/ 0 h 4252900"/>
              <a:gd name="connsiteX1" fmla="*/ 4267200 w 4267200"/>
              <a:gd name="connsiteY1" fmla="*/ 0 h 4252900"/>
              <a:gd name="connsiteX2" fmla="*/ 4267200 w 4267200"/>
              <a:gd name="connsiteY2" fmla="*/ 4252900 h 4252900"/>
              <a:gd name="connsiteX3" fmla="*/ 0 w 4267200"/>
              <a:gd name="connsiteY3" fmla="*/ 4252900 h 4252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67200" h="4252900">
                <a:moveTo>
                  <a:pt x="0" y="0"/>
                </a:moveTo>
                <a:lnTo>
                  <a:pt x="4267200" y="0"/>
                </a:lnTo>
                <a:lnTo>
                  <a:pt x="4267200" y="4252900"/>
                </a:lnTo>
                <a:lnTo>
                  <a:pt x="0" y="4252900"/>
                </a:ln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100"/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3215453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A2082C7-2E08-F360-41D3-D46D8D11EA95}"/>
              </a:ext>
            </a:extLst>
          </p:cNvPr>
          <p:cNvSpPr/>
          <p:nvPr userDrawn="1"/>
        </p:nvSpPr>
        <p:spPr>
          <a:xfrm>
            <a:off x="6096000" y="3752850"/>
            <a:ext cx="6096000" cy="3105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D685C7A-1B81-317F-F044-75985A60686E}"/>
              </a:ext>
            </a:extLst>
          </p:cNvPr>
          <p:cNvSpPr/>
          <p:nvPr userDrawn="1"/>
        </p:nvSpPr>
        <p:spPr>
          <a:xfrm>
            <a:off x="0" y="3752850"/>
            <a:ext cx="6096000" cy="3105150"/>
          </a:xfrm>
          <a:prstGeom prst="rect">
            <a:avLst/>
          </a:prstGeom>
          <a:solidFill>
            <a:schemeClr val="bg1">
              <a:alpha val="92000"/>
            </a:schemeClr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863600" dist="927100" dir="8700000" sx="90000" sy="90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800" b="1" spc="-150">
              <a:solidFill>
                <a:schemeClr val="accent1"/>
              </a:solidFill>
              <a:effectLst>
                <a:outerShdw blurRad="63500" dist="38100" dir="2700000" algn="tl" rotWithShape="0">
                  <a:prstClr val="black">
                    <a:alpha val="25000"/>
                  </a:prstClr>
                </a:outerShdw>
              </a:effectLst>
              <a:latin typeface="+mj-lt"/>
            </a:endParaRP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11EC1816-45CA-218B-6097-8A5F32E7240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6000" cy="3752850"/>
          </a:xfrm>
          <a:custGeom>
            <a:avLst/>
            <a:gdLst>
              <a:gd name="connsiteX0" fmla="*/ 0 w 6096000"/>
              <a:gd name="connsiteY0" fmla="*/ 0 h 3752850"/>
              <a:gd name="connsiteX1" fmla="*/ 6096000 w 6096000"/>
              <a:gd name="connsiteY1" fmla="*/ 0 h 3752850"/>
              <a:gd name="connsiteX2" fmla="*/ 6096000 w 6096000"/>
              <a:gd name="connsiteY2" fmla="*/ 3752850 h 3752850"/>
              <a:gd name="connsiteX3" fmla="*/ 0 w 6096000"/>
              <a:gd name="connsiteY3" fmla="*/ 3752850 h 3752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3752850">
                <a:moveTo>
                  <a:pt x="0" y="0"/>
                </a:moveTo>
                <a:lnTo>
                  <a:pt x="6096000" y="0"/>
                </a:lnTo>
                <a:lnTo>
                  <a:pt x="6096000" y="3752850"/>
                </a:lnTo>
                <a:lnTo>
                  <a:pt x="0" y="3752850"/>
                </a:ln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400"/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8356471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FE788AAB-E075-1957-A812-F359782F592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3446757"/>
            <a:ext cx="12192000" cy="3411243"/>
          </a:xfrm>
          <a:custGeom>
            <a:avLst/>
            <a:gdLst>
              <a:gd name="connsiteX0" fmla="*/ 0 w 12192000"/>
              <a:gd name="connsiteY0" fmla="*/ 0 h 3411243"/>
              <a:gd name="connsiteX1" fmla="*/ 12192000 w 12192000"/>
              <a:gd name="connsiteY1" fmla="*/ 0 h 3411243"/>
              <a:gd name="connsiteX2" fmla="*/ 12192000 w 12192000"/>
              <a:gd name="connsiteY2" fmla="*/ 3411243 h 3411243"/>
              <a:gd name="connsiteX3" fmla="*/ 0 w 12192000"/>
              <a:gd name="connsiteY3" fmla="*/ 3411243 h 3411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3411243">
                <a:moveTo>
                  <a:pt x="0" y="0"/>
                </a:moveTo>
                <a:lnTo>
                  <a:pt x="12192000" y="0"/>
                </a:lnTo>
                <a:lnTo>
                  <a:pt x="12192000" y="3411243"/>
                </a:lnTo>
                <a:lnTo>
                  <a:pt x="0" y="3411243"/>
                </a:ln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7457471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45D02EBD-3004-2CD1-44B1-BF234B3566F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305300" y="0"/>
            <a:ext cx="7315200" cy="6858000"/>
          </a:xfrm>
          <a:custGeom>
            <a:avLst/>
            <a:gdLst>
              <a:gd name="connsiteX0" fmla="*/ 0 w 7315200"/>
              <a:gd name="connsiteY0" fmla="*/ 0 h 6858000"/>
              <a:gd name="connsiteX1" fmla="*/ 7315200 w 7315200"/>
              <a:gd name="connsiteY1" fmla="*/ 0 h 6858000"/>
              <a:gd name="connsiteX2" fmla="*/ 7315200 w 7315200"/>
              <a:gd name="connsiteY2" fmla="*/ 6858000 h 6858000"/>
              <a:gd name="connsiteX3" fmla="*/ 0 w 73152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15200" h="6858000">
                <a:moveTo>
                  <a:pt x="0" y="0"/>
                </a:moveTo>
                <a:lnTo>
                  <a:pt x="7315200" y="0"/>
                </a:lnTo>
                <a:lnTo>
                  <a:pt x="7315200" y="6858000"/>
                </a:lnTo>
                <a:lnTo>
                  <a:pt x="0" y="6858000"/>
                </a:ln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47512317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9BB8A619-F7D5-2FA1-9C5D-D12A520F5D8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200650" cy="6858000"/>
          </a:xfrm>
          <a:custGeom>
            <a:avLst/>
            <a:gdLst>
              <a:gd name="connsiteX0" fmla="*/ 0 w 5200650"/>
              <a:gd name="connsiteY0" fmla="*/ 0 h 6858000"/>
              <a:gd name="connsiteX1" fmla="*/ 5200650 w 5200650"/>
              <a:gd name="connsiteY1" fmla="*/ 0 h 6858000"/>
              <a:gd name="connsiteX2" fmla="*/ 5200650 w 5200650"/>
              <a:gd name="connsiteY2" fmla="*/ 6858000 h 6858000"/>
              <a:gd name="connsiteX3" fmla="*/ 0 w 520065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00650" h="6858000">
                <a:moveTo>
                  <a:pt x="0" y="0"/>
                </a:moveTo>
                <a:lnTo>
                  <a:pt x="5200650" y="0"/>
                </a:lnTo>
                <a:lnTo>
                  <a:pt x="5200650" y="6858000"/>
                </a:lnTo>
                <a:lnTo>
                  <a:pt x="0" y="6858000"/>
                </a:ln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6686685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id="{27110E6D-CA98-35B0-8483-63FD185DAE32}"/>
              </a:ext>
            </a:extLst>
          </p:cNvPr>
          <p:cNvSpPr/>
          <p:nvPr userDrawn="1"/>
        </p:nvSpPr>
        <p:spPr>
          <a:xfrm>
            <a:off x="-133350" y="5157908"/>
            <a:ext cx="2781028" cy="1814392"/>
          </a:xfrm>
          <a:custGeom>
            <a:avLst/>
            <a:gdLst>
              <a:gd name="connsiteX0" fmla="*/ 961510 w 2781028"/>
              <a:gd name="connsiteY0" fmla="*/ 0 h 1814392"/>
              <a:gd name="connsiteX1" fmla="*/ 2771906 w 2781028"/>
              <a:gd name="connsiteY1" fmla="*/ 1633728 h 1814392"/>
              <a:gd name="connsiteX2" fmla="*/ 2781028 w 2781028"/>
              <a:gd name="connsiteY2" fmla="*/ 1814392 h 1814392"/>
              <a:gd name="connsiteX3" fmla="*/ 0 w 2781028"/>
              <a:gd name="connsiteY3" fmla="*/ 1814392 h 1814392"/>
              <a:gd name="connsiteX4" fmla="*/ 0 w 2781028"/>
              <a:gd name="connsiteY4" fmla="*/ 276800 h 1814392"/>
              <a:gd name="connsiteX5" fmla="*/ 94090 w 2781028"/>
              <a:gd name="connsiteY5" fmla="*/ 219639 h 1814392"/>
              <a:gd name="connsiteX6" fmla="*/ 961510 w 2781028"/>
              <a:gd name="connsiteY6" fmla="*/ 0 h 18143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781028" h="1814392">
                <a:moveTo>
                  <a:pt x="961510" y="0"/>
                </a:moveTo>
                <a:cubicBezTo>
                  <a:pt x="1903738" y="0"/>
                  <a:pt x="2678714" y="716087"/>
                  <a:pt x="2771906" y="1633728"/>
                </a:cubicBezTo>
                <a:lnTo>
                  <a:pt x="2781028" y="1814392"/>
                </a:lnTo>
                <a:lnTo>
                  <a:pt x="0" y="1814392"/>
                </a:lnTo>
                <a:lnTo>
                  <a:pt x="0" y="276800"/>
                </a:lnTo>
                <a:lnTo>
                  <a:pt x="94090" y="219639"/>
                </a:lnTo>
                <a:cubicBezTo>
                  <a:pt x="351942" y="79566"/>
                  <a:pt x="647434" y="0"/>
                  <a:pt x="961510" y="0"/>
                </a:cubicBezTo>
                <a:close/>
              </a:path>
            </a:pathLst>
          </a:custGeom>
          <a:solidFill>
            <a:schemeClr val="bg1">
              <a:alpha val="55000"/>
            </a:schemeClr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863600" dist="927100" dir="8700000" sx="90000" sy="90000" algn="tr" rotWithShape="0">
              <a:srgbClr val="343D63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id-ID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86127924-E4FF-A462-FB3D-7D53DC5E2CA9}"/>
              </a:ext>
            </a:extLst>
          </p:cNvPr>
          <p:cNvSpPr/>
          <p:nvPr userDrawn="1"/>
        </p:nvSpPr>
        <p:spPr>
          <a:xfrm>
            <a:off x="3808633" y="0"/>
            <a:ext cx="1392017" cy="139201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689FC0E6-1ECB-C49B-41C4-C2568C5ACB7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200650" y="0"/>
            <a:ext cx="2752725" cy="6858000"/>
          </a:xfrm>
          <a:custGeom>
            <a:avLst/>
            <a:gdLst>
              <a:gd name="connsiteX0" fmla="*/ 0 w 2752725"/>
              <a:gd name="connsiteY0" fmla="*/ 0 h 6858000"/>
              <a:gd name="connsiteX1" fmla="*/ 2752725 w 2752725"/>
              <a:gd name="connsiteY1" fmla="*/ 0 h 6858000"/>
              <a:gd name="connsiteX2" fmla="*/ 2752725 w 2752725"/>
              <a:gd name="connsiteY2" fmla="*/ 6858000 h 6858000"/>
              <a:gd name="connsiteX3" fmla="*/ 0 w 275272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52725" h="6858000">
                <a:moveTo>
                  <a:pt x="0" y="0"/>
                </a:moveTo>
                <a:lnTo>
                  <a:pt x="2752725" y="0"/>
                </a:lnTo>
                <a:lnTo>
                  <a:pt x="2752725" y="6858000"/>
                </a:lnTo>
                <a:lnTo>
                  <a:pt x="0" y="6858000"/>
                </a:ln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400"/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340303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id="{7DD01864-7C28-A2FF-9596-4D01D6F0E625}"/>
              </a:ext>
            </a:extLst>
          </p:cNvPr>
          <p:cNvSpPr/>
          <p:nvPr userDrawn="1"/>
        </p:nvSpPr>
        <p:spPr>
          <a:xfrm flipH="1">
            <a:off x="3798110" y="5134747"/>
            <a:ext cx="8393889" cy="1723253"/>
          </a:xfrm>
          <a:custGeom>
            <a:avLst/>
            <a:gdLst>
              <a:gd name="connsiteX0" fmla="*/ 4425345 w 10638066"/>
              <a:gd name="connsiteY0" fmla="*/ 822 h 2183980"/>
              <a:gd name="connsiteX1" fmla="*/ 5856235 w 10638066"/>
              <a:gd name="connsiteY1" fmla="*/ 131691 h 2183980"/>
              <a:gd name="connsiteX2" fmla="*/ 10588003 w 10638066"/>
              <a:gd name="connsiteY2" fmla="*/ 2147861 h 2183980"/>
              <a:gd name="connsiteX3" fmla="*/ 10638066 w 10638066"/>
              <a:gd name="connsiteY3" fmla="*/ 2183980 h 2183980"/>
              <a:gd name="connsiteX4" fmla="*/ 0 w 10638066"/>
              <a:gd name="connsiteY4" fmla="*/ 2183980 h 2183980"/>
              <a:gd name="connsiteX5" fmla="*/ 0 w 10638066"/>
              <a:gd name="connsiteY5" fmla="*/ 1104897 h 2183980"/>
              <a:gd name="connsiteX6" fmla="*/ 329843 w 10638066"/>
              <a:gd name="connsiteY6" fmla="*/ 929308 h 2183980"/>
              <a:gd name="connsiteX7" fmla="*/ 4425345 w 10638066"/>
              <a:gd name="connsiteY7" fmla="*/ 822 h 2183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638066" h="2183980">
                <a:moveTo>
                  <a:pt x="4425345" y="822"/>
                </a:moveTo>
                <a:cubicBezTo>
                  <a:pt x="4902547" y="7209"/>
                  <a:pt x="5381171" y="50776"/>
                  <a:pt x="5856235" y="131691"/>
                </a:cubicBezTo>
                <a:cubicBezTo>
                  <a:pt x="7593139" y="429717"/>
                  <a:pt x="9173248" y="1156378"/>
                  <a:pt x="10588003" y="2147861"/>
                </a:cubicBezTo>
                <a:lnTo>
                  <a:pt x="10638066" y="2183980"/>
                </a:lnTo>
                <a:lnTo>
                  <a:pt x="0" y="2183980"/>
                </a:lnTo>
                <a:lnTo>
                  <a:pt x="0" y="1104897"/>
                </a:lnTo>
                <a:lnTo>
                  <a:pt x="329843" y="929308"/>
                </a:lnTo>
                <a:cubicBezTo>
                  <a:pt x="1594625" y="292769"/>
                  <a:pt x="3003681" y="-18202"/>
                  <a:pt x="4425345" y="822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id-ID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1630A07F-86BE-0A2D-85B4-347F9223E569}"/>
              </a:ext>
            </a:extLst>
          </p:cNvPr>
          <p:cNvSpPr/>
          <p:nvPr userDrawn="1"/>
        </p:nvSpPr>
        <p:spPr>
          <a:xfrm>
            <a:off x="6096000" y="755916"/>
            <a:ext cx="5458800" cy="5379317"/>
          </a:xfrm>
          <a:prstGeom prst="roundRect">
            <a:avLst>
              <a:gd name="adj" fmla="val 5761"/>
            </a:avLst>
          </a:prstGeom>
          <a:solidFill>
            <a:schemeClr val="bg1">
              <a:alpha val="97000"/>
            </a:schemeClr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863600" dist="927100" dir="8700000" sx="90000" sy="90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800" b="1" spc="-150">
              <a:solidFill>
                <a:schemeClr val="accent1"/>
              </a:solidFill>
              <a:effectLst>
                <a:outerShdw blurRad="63500" dist="38100" dir="2700000" algn="tl" rotWithShape="0">
                  <a:prstClr val="black">
                    <a:alpha val="25000"/>
                  </a:prst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28444950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E49967EB-F216-797A-DF77-4B15DA210A6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330196" y="3036373"/>
            <a:ext cx="1892808" cy="1885950"/>
          </a:xfrm>
          <a:custGeom>
            <a:avLst/>
            <a:gdLst>
              <a:gd name="connsiteX0" fmla="*/ 946404 w 1892808"/>
              <a:gd name="connsiteY0" fmla="*/ 0 h 1885950"/>
              <a:gd name="connsiteX1" fmla="*/ 1892808 w 1892808"/>
              <a:gd name="connsiteY1" fmla="*/ 942975 h 1885950"/>
              <a:gd name="connsiteX2" fmla="*/ 946404 w 1892808"/>
              <a:gd name="connsiteY2" fmla="*/ 1885950 h 1885950"/>
              <a:gd name="connsiteX3" fmla="*/ 0 w 1892808"/>
              <a:gd name="connsiteY3" fmla="*/ 942975 h 1885950"/>
              <a:gd name="connsiteX4" fmla="*/ 946404 w 1892808"/>
              <a:gd name="connsiteY4" fmla="*/ 0 h 1885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92808" h="1885950">
                <a:moveTo>
                  <a:pt x="946404" y="0"/>
                </a:moveTo>
                <a:cubicBezTo>
                  <a:pt x="1469088" y="0"/>
                  <a:pt x="1892808" y="422184"/>
                  <a:pt x="1892808" y="942975"/>
                </a:cubicBezTo>
                <a:cubicBezTo>
                  <a:pt x="1892808" y="1463766"/>
                  <a:pt x="1469088" y="1885950"/>
                  <a:pt x="946404" y="1885950"/>
                </a:cubicBezTo>
                <a:cubicBezTo>
                  <a:pt x="423720" y="1885950"/>
                  <a:pt x="0" y="1463766"/>
                  <a:pt x="0" y="942975"/>
                </a:cubicBezTo>
                <a:cubicBezTo>
                  <a:pt x="0" y="422184"/>
                  <a:pt x="423720" y="0"/>
                  <a:pt x="946404" y="0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400"/>
            </a:lvl1pPr>
          </a:lstStyle>
          <a:p>
            <a:endParaRPr lang="id-ID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573AFCD7-63EB-8B5E-9C1F-15B83DAB042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968996" y="3036373"/>
            <a:ext cx="1892808" cy="1885950"/>
          </a:xfrm>
          <a:custGeom>
            <a:avLst/>
            <a:gdLst>
              <a:gd name="connsiteX0" fmla="*/ 946404 w 1892808"/>
              <a:gd name="connsiteY0" fmla="*/ 0 h 1885950"/>
              <a:gd name="connsiteX1" fmla="*/ 1892808 w 1892808"/>
              <a:gd name="connsiteY1" fmla="*/ 942975 h 1885950"/>
              <a:gd name="connsiteX2" fmla="*/ 946404 w 1892808"/>
              <a:gd name="connsiteY2" fmla="*/ 1885950 h 1885950"/>
              <a:gd name="connsiteX3" fmla="*/ 0 w 1892808"/>
              <a:gd name="connsiteY3" fmla="*/ 942975 h 1885950"/>
              <a:gd name="connsiteX4" fmla="*/ 946404 w 1892808"/>
              <a:gd name="connsiteY4" fmla="*/ 0 h 1885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92808" h="1885950">
                <a:moveTo>
                  <a:pt x="946404" y="0"/>
                </a:moveTo>
                <a:cubicBezTo>
                  <a:pt x="1469088" y="0"/>
                  <a:pt x="1892808" y="422184"/>
                  <a:pt x="1892808" y="942975"/>
                </a:cubicBezTo>
                <a:cubicBezTo>
                  <a:pt x="1892808" y="1463766"/>
                  <a:pt x="1469088" y="1885950"/>
                  <a:pt x="946404" y="1885950"/>
                </a:cubicBezTo>
                <a:cubicBezTo>
                  <a:pt x="423720" y="1885950"/>
                  <a:pt x="0" y="1463766"/>
                  <a:pt x="0" y="942975"/>
                </a:cubicBezTo>
                <a:cubicBezTo>
                  <a:pt x="0" y="422184"/>
                  <a:pt x="423720" y="0"/>
                  <a:pt x="946404" y="0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400"/>
            </a:lvl1pPr>
          </a:lstStyle>
          <a:p>
            <a:endParaRPr lang="id-ID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8FFB700B-9A93-C73A-FBAC-8EA7EC574498}"/>
              </a:ext>
            </a:extLst>
          </p:cNvPr>
          <p:cNvSpPr/>
          <p:nvPr userDrawn="1"/>
        </p:nvSpPr>
        <p:spPr>
          <a:xfrm>
            <a:off x="647700" y="621122"/>
            <a:ext cx="10934700" cy="1885950"/>
          </a:xfrm>
          <a:prstGeom prst="roundRect">
            <a:avLst>
              <a:gd name="adj" fmla="val 11073"/>
            </a:avLst>
          </a:prstGeom>
          <a:solidFill>
            <a:schemeClr val="bg1">
              <a:alpha val="85000"/>
            </a:schemeClr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863600" dist="927100" dir="8700000" sx="90000" sy="90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800" b="1" spc="-150">
              <a:solidFill>
                <a:schemeClr val="accent1"/>
              </a:solidFill>
              <a:effectLst>
                <a:outerShdw blurRad="63500" dist="38100" dir="2700000" algn="tl" rotWithShape="0">
                  <a:prstClr val="black">
                    <a:alpha val="25000"/>
                  </a:prst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5469424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4FEB510A-CBBC-4EB0-33EE-4DED3E6134C3}"/>
              </a:ext>
            </a:extLst>
          </p:cNvPr>
          <p:cNvGrpSpPr/>
          <p:nvPr userDrawn="1"/>
        </p:nvGrpSpPr>
        <p:grpSpPr>
          <a:xfrm>
            <a:off x="0" y="1"/>
            <a:ext cx="4217382" cy="6857999"/>
            <a:chOff x="26655" y="1"/>
            <a:chExt cx="5190283" cy="8440059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5C058DD9-69E1-8221-7E97-6DD1BEA70ABC}"/>
                </a:ext>
              </a:extLst>
            </p:cNvPr>
            <p:cNvSpPr/>
            <p:nvPr/>
          </p:nvSpPr>
          <p:spPr>
            <a:xfrm rot="16200000" flipH="1">
              <a:off x="2621797" y="5844918"/>
              <a:ext cx="2572710" cy="2617573"/>
            </a:xfrm>
            <a:custGeom>
              <a:avLst/>
              <a:gdLst>
                <a:gd name="connsiteX0" fmla="*/ 0 w 653957"/>
                <a:gd name="connsiteY0" fmla="*/ 11406 h 665363"/>
                <a:gd name="connsiteX1" fmla="*/ 653958 w 653957"/>
                <a:gd name="connsiteY1" fmla="*/ 668900 h 665363"/>
                <a:gd name="connsiteX2" fmla="*/ 653958 w 653957"/>
                <a:gd name="connsiteY2" fmla="*/ 413400 h 665363"/>
                <a:gd name="connsiteX3" fmla="*/ 255348 w 653957"/>
                <a:gd name="connsiteY3" fmla="*/ 11406 h 665363"/>
                <a:gd name="connsiteX4" fmla="*/ 255652 w 653957"/>
                <a:gd name="connsiteY4" fmla="*/ 0 h 665363"/>
                <a:gd name="connsiteX5" fmla="*/ 0 w 653957"/>
                <a:gd name="connsiteY5" fmla="*/ 0 h 665363"/>
                <a:gd name="connsiteX6" fmla="*/ 0 w 653957"/>
                <a:gd name="connsiteY6" fmla="*/ 11406 h 665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3957" h="665363">
                  <a:moveTo>
                    <a:pt x="0" y="11406"/>
                  </a:moveTo>
                  <a:cubicBezTo>
                    <a:pt x="16" y="373145"/>
                    <a:pt x="292224" y="666934"/>
                    <a:pt x="653958" y="668900"/>
                  </a:cubicBezTo>
                  <a:lnTo>
                    <a:pt x="653958" y="413400"/>
                  </a:lnTo>
                  <a:cubicBezTo>
                    <a:pt x="433283" y="411501"/>
                    <a:pt x="255381" y="232089"/>
                    <a:pt x="255348" y="11406"/>
                  </a:cubicBezTo>
                  <a:cubicBezTo>
                    <a:pt x="255348" y="7604"/>
                    <a:pt x="255348" y="3802"/>
                    <a:pt x="255652" y="0"/>
                  </a:cubicBezTo>
                  <a:lnTo>
                    <a:pt x="0" y="0"/>
                  </a:lnTo>
                  <a:cubicBezTo>
                    <a:pt x="0" y="3878"/>
                    <a:pt x="0" y="7604"/>
                    <a:pt x="0" y="11406"/>
                  </a:cubicBezTo>
                  <a:close/>
                </a:path>
              </a:pathLst>
            </a:custGeom>
            <a:solidFill>
              <a:schemeClr val="accent1"/>
            </a:solidFill>
            <a:ln w="31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E4BA0909-BBA4-9729-C30F-91EA4720813F}"/>
                </a:ext>
              </a:extLst>
            </p:cNvPr>
            <p:cNvGrpSpPr/>
            <p:nvPr/>
          </p:nvGrpSpPr>
          <p:grpSpPr>
            <a:xfrm flipH="1">
              <a:off x="26655" y="1"/>
              <a:ext cx="5145420" cy="6858000"/>
              <a:chOff x="0" y="0"/>
              <a:chExt cx="6026712" cy="8032617"/>
            </a:xfrm>
          </p:grpSpPr>
          <p:sp>
            <p:nvSpPr>
              <p:cNvPr id="6" name="Freeform: Shape 5">
                <a:extLst>
                  <a:ext uri="{FF2B5EF4-FFF2-40B4-BE49-F238E27FC236}">
                    <a16:creationId xmlns:a16="http://schemas.microsoft.com/office/drawing/2014/main" id="{9E45B917-178F-E962-D904-1165CF83D5AA}"/>
                  </a:ext>
                </a:extLst>
              </p:cNvPr>
              <p:cNvSpPr/>
              <p:nvPr/>
            </p:nvSpPr>
            <p:spPr>
              <a:xfrm>
                <a:off x="0" y="0"/>
                <a:ext cx="3013356" cy="3065903"/>
              </a:xfrm>
              <a:custGeom>
                <a:avLst/>
                <a:gdLst>
                  <a:gd name="connsiteX0" fmla="*/ 0 w 653957"/>
                  <a:gd name="connsiteY0" fmla="*/ 11406 h 665363"/>
                  <a:gd name="connsiteX1" fmla="*/ 653958 w 653957"/>
                  <a:gd name="connsiteY1" fmla="*/ 668900 h 665363"/>
                  <a:gd name="connsiteX2" fmla="*/ 653958 w 653957"/>
                  <a:gd name="connsiteY2" fmla="*/ 413400 h 665363"/>
                  <a:gd name="connsiteX3" fmla="*/ 255348 w 653957"/>
                  <a:gd name="connsiteY3" fmla="*/ 11406 h 665363"/>
                  <a:gd name="connsiteX4" fmla="*/ 255652 w 653957"/>
                  <a:gd name="connsiteY4" fmla="*/ 0 h 665363"/>
                  <a:gd name="connsiteX5" fmla="*/ 0 w 653957"/>
                  <a:gd name="connsiteY5" fmla="*/ 0 h 665363"/>
                  <a:gd name="connsiteX6" fmla="*/ 0 w 653957"/>
                  <a:gd name="connsiteY6" fmla="*/ 11406 h 6653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53957" h="665363">
                    <a:moveTo>
                      <a:pt x="0" y="11406"/>
                    </a:moveTo>
                    <a:cubicBezTo>
                      <a:pt x="16" y="373145"/>
                      <a:pt x="292224" y="666934"/>
                      <a:pt x="653958" y="668900"/>
                    </a:cubicBezTo>
                    <a:lnTo>
                      <a:pt x="653958" y="413400"/>
                    </a:lnTo>
                    <a:cubicBezTo>
                      <a:pt x="433283" y="411501"/>
                      <a:pt x="255381" y="232089"/>
                      <a:pt x="255348" y="11406"/>
                    </a:cubicBezTo>
                    <a:cubicBezTo>
                      <a:pt x="255348" y="7604"/>
                      <a:pt x="255348" y="3802"/>
                      <a:pt x="255652" y="0"/>
                    </a:cubicBezTo>
                    <a:lnTo>
                      <a:pt x="0" y="0"/>
                    </a:lnTo>
                    <a:cubicBezTo>
                      <a:pt x="0" y="3878"/>
                      <a:pt x="0" y="7604"/>
                      <a:pt x="0" y="11406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1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BB841BC2-B23F-901E-8413-7C2207071EAE}"/>
                  </a:ext>
                </a:extLst>
              </p:cNvPr>
              <p:cNvSpPr/>
              <p:nvPr/>
            </p:nvSpPr>
            <p:spPr>
              <a:xfrm>
                <a:off x="3013356" y="1905574"/>
                <a:ext cx="3013356" cy="3065903"/>
              </a:xfrm>
              <a:custGeom>
                <a:avLst/>
                <a:gdLst>
                  <a:gd name="connsiteX0" fmla="*/ 653958 w 653957"/>
                  <a:gd name="connsiteY0" fmla="*/ 657418 h 665363"/>
                  <a:gd name="connsiteX1" fmla="*/ 0 w 653957"/>
                  <a:gd name="connsiteY1" fmla="*/ 0 h 665363"/>
                  <a:gd name="connsiteX2" fmla="*/ 0 w 653957"/>
                  <a:gd name="connsiteY2" fmla="*/ 255462 h 665363"/>
                  <a:gd name="connsiteX3" fmla="*/ 398420 w 653957"/>
                  <a:gd name="connsiteY3" fmla="*/ 657418 h 665363"/>
                  <a:gd name="connsiteX4" fmla="*/ 398116 w 653957"/>
                  <a:gd name="connsiteY4" fmla="*/ 668824 h 665363"/>
                  <a:gd name="connsiteX5" fmla="*/ 653654 w 653957"/>
                  <a:gd name="connsiteY5" fmla="*/ 668824 h 665363"/>
                  <a:gd name="connsiteX6" fmla="*/ 653958 w 653957"/>
                  <a:gd name="connsiteY6" fmla="*/ 657418 h 6653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53957" h="665363">
                    <a:moveTo>
                      <a:pt x="653958" y="657418"/>
                    </a:moveTo>
                    <a:cubicBezTo>
                      <a:pt x="653900" y="295709"/>
                      <a:pt x="361704" y="1966"/>
                      <a:pt x="0" y="0"/>
                    </a:cubicBezTo>
                    <a:lnTo>
                      <a:pt x="0" y="255462"/>
                    </a:lnTo>
                    <a:cubicBezTo>
                      <a:pt x="220595" y="257444"/>
                      <a:pt x="398387" y="436814"/>
                      <a:pt x="398420" y="657418"/>
                    </a:cubicBezTo>
                    <a:cubicBezTo>
                      <a:pt x="398420" y="661220"/>
                      <a:pt x="398230" y="665022"/>
                      <a:pt x="398116" y="668824"/>
                    </a:cubicBezTo>
                    <a:lnTo>
                      <a:pt x="653654" y="668824"/>
                    </a:lnTo>
                    <a:cubicBezTo>
                      <a:pt x="653730" y="664946"/>
                      <a:pt x="653958" y="661220"/>
                      <a:pt x="653958" y="65741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1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" name="Freeform: Shape 7">
                <a:extLst>
                  <a:ext uri="{FF2B5EF4-FFF2-40B4-BE49-F238E27FC236}">
                    <a16:creationId xmlns:a16="http://schemas.microsoft.com/office/drawing/2014/main" id="{EDA8E389-813B-2A1A-8A19-9687382ADD33}"/>
                  </a:ext>
                </a:extLst>
              </p:cNvPr>
              <p:cNvSpPr/>
              <p:nvPr/>
            </p:nvSpPr>
            <p:spPr>
              <a:xfrm flipH="1">
                <a:off x="3013356" y="4966714"/>
                <a:ext cx="3013356" cy="3065903"/>
              </a:xfrm>
              <a:custGeom>
                <a:avLst/>
                <a:gdLst>
                  <a:gd name="connsiteX0" fmla="*/ 0 w 653957"/>
                  <a:gd name="connsiteY0" fmla="*/ 11406 h 665363"/>
                  <a:gd name="connsiteX1" fmla="*/ 653958 w 653957"/>
                  <a:gd name="connsiteY1" fmla="*/ 668900 h 665363"/>
                  <a:gd name="connsiteX2" fmla="*/ 653958 w 653957"/>
                  <a:gd name="connsiteY2" fmla="*/ 413400 h 665363"/>
                  <a:gd name="connsiteX3" fmla="*/ 255348 w 653957"/>
                  <a:gd name="connsiteY3" fmla="*/ 11406 h 665363"/>
                  <a:gd name="connsiteX4" fmla="*/ 255652 w 653957"/>
                  <a:gd name="connsiteY4" fmla="*/ 0 h 665363"/>
                  <a:gd name="connsiteX5" fmla="*/ 0 w 653957"/>
                  <a:gd name="connsiteY5" fmla="*/ 0 h 665363"/>
                  <a:gd name="connsiteX6" fmla="*/ 0 w 653957"/>
                  <a:gd name="connsiteY6" fmla="*/ 11406 h 6653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53957" h="665363">
                    <a:moveTo>
                      <a:pt x="0" y="11406"/>
                    </a:moveTo>
                    <a:cubicBezTo>
                      <a:pt x="16" y="373145"/>
                      <a:pt x="292224" y="666934"/>
                      <a:pt x="653958" y="668900"/>
                    </a:cubicBezTo>
                    <a:lnTo>
                      <a:pt x="653958" y="413400"/>
                    </a:lnTo>
                    <a:cubicBezTo>
                      <a:pt x="433283" y="411501"/>
                      <a:pt x="255381" y="232089"/>
                      <a:pt x="255348" y="11406"/>
                    </a:cubicBezTo>
                    <a:cubicBezTo>
                      <a:pt x="255348" y="7604"/>
                      <a:pt x="255348" y="3802"/>
                      <a:pt x="255652" y="0"/>
                    </a:cubicBezTo>
                    <a:lnTo>
                      <a:pt x="0" y="0"/>
                    </a:lnTo>
                    <a:cubicBezTo>
                      <a:pt x="0" y="3878"/>
                      <a:pt x="0" y="7604"/>
                      <a:pt x="0" y="11406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1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310C6837-5FE7-4693-C0BE-8A1BBACD1E93}"/>
              </a:ext>
            </a:extLst>
          </p:cNvPr>
          <p:cNvSpPr/>
          <p:nvPr userDrawn="1"/>
        </p:nvSpPr>
        <p:spPr>
          <a:xfrm>
            <a:off x="742950" y="755916"/>
            <a:ext cx="9124950" cy="5379317"/>
          </a:xfrm>
          <a:prstGeom prst="roundRect">
            <a:avLst>
              <a:gd name="adj" fmla="val 5761"/>
            </a:avLst>
          </a:prstGeom>
          <a:solidFill>
            <a:schemeClr val="bg1">
              <a:alpha val="97000"/>
            </a:schemeClr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863600" dist="927100" dir="8700000" sx="90000" sy="90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800" b="1" spc="-150">
              <a:solidFill>
                <a:schemeClr val="accent1"/>
              </a:solidFill>
              <a:effectLst>
                <a:outerShdw blurRad="63500" dist="38100" dir="2700000" algn="tl" rotWithShape="0">
                  <a:prstClr val="black">
                    <a:alpha val="25000"/>
                  </a:prstClr>
                </a:outerShdw>
              </a:effectLst>
              <a:latin typeface="+mj-lt"/>
            </a:endParaRP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4C573CEE-F584-CC0F-51A1-E1528F54444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43850" y="1600200"/>
            <a:ext cx="4248150" cy="3638550"/>
          </a:xfrm>
          <a:custGeom>
            <a:avLst/>
            <a:gdLst>
              <a:gd name="connsiteX0" fmla="*/ 301636 w 4248150"/>
              <a:gd name="connsiteY0" fmla="*/ 0 h 3638550"/>
              <a:gd name="connsiteX1" fmla="*/ 4248150 w 4248150"/>
              <a:gd name="connsiteY1" fmla="*/ 0 h 3638550"/>
              <a:gd name="connsiteX2" fmla="*/ 4248150 w 4248150"/>
              <a:gd name="connsiteY2" fmla="*/ 3638550 h 3638550"/>
              <a:gd name="connsiteX3" fmla="*/ 301636 w 4248150"/>
              <a:gd name="connsiteY3" fmla="*/ 3638550 h 3638550"/>
              <a:gd name="connsiteX4" fmla="*/ 0 w 4248150"/>
              <a:gd name="connsiteY4" fmla="*/ 3336914 h 3638550"/>
              <a:gd name="connsiteX5" fmla="*/ 0 w 4248150"/>
              <a:gd name="connsiteY5" fmla="*/ 301636 h 3638550"/>
              <a:gd name="connsiteX6" fmla="*/ 301636 w 4248150"/>
              <a:gd name="connsiteY6" fmla="*/ 0 h 3638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48150" h="3638550">
                <a:moveTo>
                  <a:pt x="301636" y="0"/>
                </a:moveTo>
                <a:lnTo>
                  <a:pt x="4248150" y="0"/>
                </a:lnTo>
                <a:lnTo>
                  <a:pt x="4248150" y="3638550"/>
                </a:lnTo>
                <a:lnTo>
                  <a:pt x="301636" y="3638550"/>
                </a:lnTo>
                <a:cubicBezTo>
                  <a:pt x="135047" y="3638550"/>
                  <a:pt x="0" y="3503503"/>
                  <a:pt x="0" y="3336914"/>
                </a:cubicBezTo>
                <a:lnTo>
                  <a:pt x="0" y="301636"/>
                </a:lnTo>
                <a:cubicBezTo>
                  <a:pt x="0" y="135047"/>
                  <a:pt x="135047" y="0"/>
                  <a:pt x="301636" y="0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7938758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43B20DFC-AA2B-739D-7FB6-B283CD53CECB}"/>
              </a:ext>
            </a:extLst>
          </p:cNvPr>
          <p:cNvSpPr/>
          <p:nvPr userDrawn="1"/>
        </p:nvSpPr>
        <p:spPr>
          <a:xfrm>
            <a:off x="1466850" y="692982"/>
            <a:ext cx="9258300" cy="5472037"/>
          </a:xfrm>
          <a:prstGeom prst="roundRect">
            <a:avLst>
              <a:gd name="adj" fmla="val 8288"/>
            </a:avLst>
          </a:prstGeom>
          <a:solidFill>
            <a:schemeClr val="bg1">
              <a:alpha val="85000"/>
            </a:schemeClr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863600" dist="927100" dir="8700000" sx="90000" sy="90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800" b="1" spc="-150">
              <a:solidFill>
                <a:schemeClr val="accent1"/>
              </a:solidFill>
              <a:effectLst>
                <a:outerShdw blurRad="63500" dist="38100" dir="2700000" algn="tl" rotWithShape="0">
                  <a:prstClr val="black">
                    <a:alpha val="25000"/>
                  </a:prstClr>
                </a:outerShdw>
              </a:effectLst>
              <a:latin typeface="+mj-lt"/>
            </a:endParaRP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DB421402-13DA-D25D-6207-B77EF3F29A3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94361" y="-1"/>
            <a:ext cx="2366554" cy="2508229"/>
          </a:xfrm>
          <a:custGeom>
            <a:avLst/>
            <a:gdLst>
              <a:gd name="connsiteX0" fmla="*/ 0 w 2739389"/>
              <a:gd name="connsiteY0" fmla="*/ 0 h 2508229"/>
              <a:gd name="connsiteX1" fmla="*/ 2739389 w 2739389"/>
              <a:gd name="connsiteY1" fmla="*/ 0 h 2508229"/>
              <a:gd name="connsiteX2" fmla="*/ 2739389 w 2739389"/>
              <a:gd name="connsiteY2" fmla="*/ 2508229 h 2508229"/>
              <a:gd name="connsiteX3" fmla="*/ 0 w 2739389"/>
              <a:gd name="connsiteY3" fmla="*/ 2508229 h 2508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39389" h="2508229">
                <a:moveTo>
                  <a:pt x="0" y="0"/>
                </a:moveTo>
                <a:lnTo>
                  <a:pt x="2739389" y="0"/>
                </a:lnTo>
                <a:lnTo>
                  <a:pt x="2739389" y="2508229"/>
                </a:lnTo>
                <a:lnTo>
                  <a:pt x="0" y="2508229"/>
                </a:ln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EEEBDE6D-8CFB-AB27-63A3-984A72E2371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1" y="3425487"/>
            <a:ext cx="2446021" cy="1832313"/>
          </a:xfrm>
          <a:custGeom>
            <a:avLst/>
            <a:gdLst>
              <a:gd name="connsiteX0" fmla="*/ 0 w 2446021"/>
              <a:gd name="connsiteY0" fmla="*/ 0 h 1832313"/>
              <a:gd name="connsiteX1" fmla="*/ 2446021 w 2446021"/>
              <a:gd name="connsiteY1" fmla="*/ 0 h 1832313"/>
              <a:gd name="connsiteX2" fmla="*/ 2446021 w 2446021"/>
              <a:gd name="connsiteY2" fmla="*/ 1832313 h 1832313"/>
              <a:gd name="connsiteX3" fmla="*/ 0 w 2446021"/>
              <a:gd name="connsiteY3" fmla="*/ 1832313 h 1832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46021" h="1832313">
                <a:moveTo>
                  <a:pt x="0" y="0"/>
                </a:moveTo>
                <a:lnTo>
                  <a:pt x="2446021" y="0"/>
                </a:lnTo>
                <a:lnTo>
                  <a:pt x="2446021" y="1832313"/>
                </a:lnTo>
                <a:lnTo>
                  <a:pt x="0" y="1832313"/>
                </a:ln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8816A7AB-AA46-06A8-BFBA-C8931EEA1E6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9231086" y="1264796"/>
            <a:ext cx="2385603" cy="2215991"/>
          </a:xfrm>
          <a:custGeom>
            <a:avLst/>
            <a:gdLst>
              <a:gd name="connsiteX0" fmla="*/ 0 w 2739389"/>
              <a:gd name="connsiteY0" fmla="*/ 0 h 2215991"/>
              <a:gd name="connsiteX1" fmla="*/ 2739389 w 2739389"/>
              <a:gd name="connsiteY1" fmla="*/ 0 h 2215991"/>
              <a:gd name="connsiteX2" fmla="*/ 2739389 w 2739389"/>
              <a:gd name="connsiteY2" fmla="*/ 2215991 h 2215991"/>
              <a:gd name="connsiteX3" fmla="*/ 0 w 2739389"/>
              <a:gd name="connsiteY3" fmla="*/ 2215991 h 2215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39389" h="2215991">
                <a:moveTo>
                  <a:pt x="0" y="0"/>
                </a:moveTo>
                <a:lnTo>
                  <a:pt x="2739389" y="0"/>
                </a:lnTo>
                <a:lnTo>
                  <a:pt x="2739389" y="2215991"/>
                </a:lnTo>
                <a:lnTo>
                  <a:pt x="0" y="2215991"/>
                </a:ln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D99E0ADD-E1BC-789B-05BB-D50BD28D2C9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096500" y="4360271"/>
            <a:ext cx="2095500" cy="2497730"/>
          </a:xfrm>
          <a:custGeom>
            <a:avLst/>
            <a:gdLst>
              <a:gd name="connsiteX0" fmla="*/ 0 w 2095500"/>
              <a:gd name="connsiteY0" fmla="*/ 0 h 2497730"/>
              <a:gd name="connsiteX1" fmla="*/ 2095500 w 2095500"/>
              <a:gd name="connsiteY1" fmla="*/ 0 h 2497730"/>
              <a:gd name="connsiteX2" fmla="*/ 2095500 w 2095500"/>
              <a:gd name="connsiteY2" fmla="*/ 2497730 h 2497730"/>
              <a:gd name="connsiteX3" fmla="*/ 0 w 2095500"/>
              <a:gd name="connsiteY3" fmla="*/ 2497730 h 24977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95500" h="2497730">
                <a:moveTo>
                  <a:pt x="0" y="0"/>
                </a:moveTo>
                <a:lnTo>
                  <a:pt x="2095500" y="0"/>
                </a:lnTo>
                <a:lnTo>
                  <a:pt x="2095500" y="2497730"/>
                </a:lnTo>
                <a:lnTo>
                  <a:pt x="0" y="2497730"/>
                </a:ln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75714739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43B20DFC-AA2B-739D-7FB6-B283CD53CECB}"/>
              </a:ext>
            </a:extLst>
          </p:cNvPr>
          <p:cNvSpPr/>
          <p:nvPr userDrawn="1"/>
        </p:nvSpPr>
        <p:spPr>
          <a:xfrm>
            <a:off x="1466850" y="692982"/>
            <a:ext cx="9258300" cy="5472037"/>
          </a:xfrm>
          <a:prstGeom prst="roundRect">
            <a:avLst>
              <a:gd name="adj" fmla="val 8288"/>
            </a:avLst>
          </a:prstGeom>
          <a:solidFill>
            <a:schemeClr val="bg1">
              <a:alpha val="85000"/>
            </a:schemeClr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863600" dist="927100" dir="8700000" sx="90000" sy="90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800" b="1" spc="-150">
              <a:solidFill>
                <a:schemeClr val="accent1"/>
              </a:solidFill>
              <a:effectLst>
                <a:outerShdw blurRad="63500" dist="38100" dir="2700000" algn="tl" rotWithShape="0">
                  <a:prstClr val="black">
                    <a:alpha val="25000"/>
                  </a:prst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5630963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58C512D2-12CD-DA42-850C-EDC8DBF1B9B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90550" y="658389"/>
            <a:ext cx="4604496" cy="5239490"/>
          </a:xfrm>
          <a:custGeom>
            <a:avLst/>
            <a:gdLst>
              <a:gd name="connsiteX0" fmla="*/ 328393 w 4604496"/>
              <a:gd name="connsiteY0" fmla="*/ 0 h 5239490"/>
              <a:gd name="connsiteX1" fmla="*/ 4276103 w 4604496"/>
              <a:gd name="connsiteY1" fmla="*/ 0 h 5239490"/>
              <a:gd name="connsiteX2" fmla="*/ 4604496 w 4604496"/>
              <a:gd name="connsiteY2" fmla="*/ 328393 h 5239490"/>
              <a:gd name="connsiteX3" fmla="*/ 4604496 w 4604496"/>
              <a:gd name="connsiteY3" fmla="*/ 4911097 h 5239490"/>
              <a:gd name="connsiteX4" fmla="*/ 4276103 w 4604496"/>
              <a:gd name="connsiteY4" fmla="*/ 5239490 h 5239490"/>
              <a:gd name="connsiteX5" fmla="*/ 328393 w 4604496"/>
              <a:gd name="connsiteY5" fmla="*/ 5239490 h 5239490"/>
              <a:gd name="connsiteX6" fmla="*/ 0 w 4604496"/>
              <a:gd name="connsiteY6" fmla="*/ 4911097 h 5239490"/>
              <a:gd name="connsiteX7" fmla="*/ 0 w 4604496"/>
              <a:gd name="connsiteY7" fmla="*/ 328393 h 5239490"/>
              <a:gd name="connsiteX8" fmla="*/ 328393 w 4604496"/>
              <a:gd name="connsiteY8" fmla="*/ 0 h 523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604496" h="5239490">
                <a:moveTo>
                  <a:pt x="328393" y="0"/>
                </a:moveTo>
                <a:lnTo>
                  <a:pt x="4276103" y="0"/>
                </a:lnTo>
                <a:cubicBezTo>
                  <a:pt x="4457469" y="0"/>
                  <a:pt x="4604496" y="147027"/>
                  <a:pt x="4604496" y="328393"/>
                </a:cubicBezTo>
                <a:lnTo>
                  <a:pt x="4604496" y="4911097"/>
                </a:lnTo>
                <a:cubicBezTo>
                  <a:pt x="4604496" y="5092463"/>
                  <a:pt x="4457469" y="5239490"/>
                  <a:pt x="4276103" y="5239490"/>
                </a:cubicBezTo>
                <a:lnTo>
                  <a:pt x="328393" y="5239490"/>
                </a:lnTo>
                <a:cubicBezTo>
                  <a:pt x="147027" y="5239490"/>
                  <a:pt x="0" y="5092463"/>
                  <a:pt x="0" y="4911097"/>
                </a:cubicBezTo>
                <a:lnTo>
                  <a:pt x="0" y="328393"/>
                </a:lnTo>
                <a:cubicBezTo>
                  <a:pt x="0" y="147027"/>
                  <a:pt x="147027" y="0"/>
                  <a:pt x="328393" y="0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94783451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C2FD08F3-0BF3-F857-94BE-9B0F48BC23C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200650" y="0"/>
            <a:ext cx="6991350" cy="3429000"/>
          </a:xfrm>
          <a:custGeom>
            <a:avLst/>
            <a:gdLst>
              <a:gd name="connsiteX0" fmla="*/ 0 w 6991350"/>
              <a:gd name="connsiteY0" fmla="*/ 0 h 3429000"/>
              <a:gd name="connsiteX1" fmla="*/ 6991350 w 6991350"/>
              <a:gd name="connsiteY1" fmla="*/ 0 h 3429000"/>
              <a:gd name="connsiteX2" fmla="*/ 6991350 w 6991350"/>
              <a:gd name="connsiteY2" fmla="*/ 3429000 h 3429000"/>
              <a:gd name="connsiteX3" fmla="*/ 514350 w 6991350"/>
              <a:gd name="connsiteY3" fmla="*/ 3429000 h 3429000"/>
              <a:gd name="connsiteX4" fmla="*/ 0 w 6991350"/>
              <a:gd name="connsiteY4" fmla="*/ 291465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91350" h="3429000">
                <a:moveTo>
                  <a:pt x="0" y="0"/>
                </a:moveTo>
                <a:lnTo>
                  <a:pt x="6991350" y="0"/>
                </a:lnTo>
                <a:lnTo>
                  <a:pt x="6991350" y="3429000"/>
                </a:lnTo>
                <a:lnTo>
                  <a:pt x="514350" y="3429000"/>
                </a:lnTo>
                <a:cubicBezTo>
                  <a:pt x="230282" y="3429000"/>
                  <a:pt x="0" y="3198718"/>
                  <a:pt x="0" y="2914650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00611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8D6B0F5D-282C-97CA-AF2F-D189C7AD281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7962900" cy="3028950"/>
          </a:xfrm>
          <a:custGeom>
            <a:avLst/>
            <a:gdLst>
              <a:gd name="connsiteX0" fmla="*/ 0 w 7962900"/>
              <a:gd name="connsiteY0" fmla="*/ 0 h 3028950"/>
              <a:gd name="connsiteX1" fmla="*/ 7962900 w 7962900"/>
              <a:gd name="connsiteY1" fmla="*/ 0 h 3028950"/>
              <a:gd name="connsiteX2" fmla="*/ 7962900 w 7962900"/>
              <a:gd name="connsiteY2" fmla="*/ 3028950 h 3028950"/>
              <a:gd name="connsiteX3" fmla="*/ 0 w 7962900"/>
              <a:gd name="connsiteY3" fmla="*/ 3028950 h 3028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962900" h="3028950">
                <a:moveTo>
                  <a:pt x="0" y="0"/>
                </a:moveTo>
                <a:lnTo>
                  <a:pt x="7962900" y="0"/>
                </a:lnTo>
                <a:lnTo>
                  <a:pt x="7962900" y="3028950"/>
                </a:lnTo>
                <a:lnTo>
                  <a:pt x="0" y="3028950"/>
                </a:ln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400"/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44042201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F34468EC-3AE6-D0EC-4E79-1C468BFCECE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457450" y="0"/>
            <a:ext cx="5467351" cy="6858000"/>
          </a:xfrm>
          <a:custGeom>
            <a:avLst/>
            <a:gdLst>
              <a:gd name="connsiteX0" fmla="*/ 0 w 5467351"/>
              <a:gd name="connsiteY0" fmla="*/ 0 h 6858000"/>
              <a:gd name="connsiteX1" fmla="*/ 5467351 w 5467351"/>
              <a:gd name="connsiteY1" fmla="*/ 0 h 6858000"/>
              <a:gd name="connsiteX2" fmla="*/ 5467351 w 5467351"/>
              <a:gd name="connsiteY2" fmla="*/ 6858000 h 6858000"/>
              <a:gd name="connsiteX3" fmla="*/ 0 w 546735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67351" h="6858000">
                <a:moveTo>
                  <a:pt x="0" y="0"/>
                </a:moveTo>
                <a:lnTo>
                  <a:pt x="5467351" y="0"/>
                </a:lnTo>
                <a:lnTo>
                  <a:pt x="5467351" y="6858000"/>
                </a:lnTo>
                <a:lnTo>
                  <a:pt x="0" y="6858000"/>
                </a:ln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98129076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BDE3C211-B884-F66B-15D4-A7B9C41A421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2554545"/>
          </a:xfrm>
          <a:custGeom>
            <a:avLst/>
            <a:gdLst>
              <a:gd name="connsiteX0" fmla="*/ 0 w 12192000"/>
              <a:gd name="connsiteY0" fmla="*/ 0 h 2554545"/>
              <a:gd name="connsiteX1" fmla="*/ 12192000 w 12192000"/>
              <a:gd name="connsiteY1" fmla="*/ 0 h 2554545"/>
              <a:gd name="connsiteX2" fmla="*/ 12192000 w 12192000"/>
              <a:gd name="connsiteY2" fmla="*/ 2554545 h 2554545"/>
              <a:gd name="connsiteX3" fmla="*/ 0 w 12192000"/>
              <a:gd name="connsiteY3" fmla="*/ 2554545 h 2554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2554545">
                <a:moveTo>
                  <a:pt x="0" y="0"/>
                </a:moveTo>
                <a:lnTo>
                  <a:pt x="12192000" y="0"/>
                </a:lnTo>
                <a:lnTo>
                  <a:pt x="12192000" y="2554545"/>
                </a:lnTo>
                <a:lnTo>
                  <a:pt x="0" y="2554545"/>
                </a:ln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400"/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2672362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id="{476B840C-B1E3-DFD3-22A1-390632DE501E}"/>
              </a:ext>
            </a:extLst>
          </p:cNvPr>
          <p:cNvSpPr/>
          <p:nvPr userDrawn="1"/>
        </p:nvSpPr>
        <p:spPr>
          <a:xfrm>
            <a:off x="5865018" y="-285750"/>
            <a:ext cx="6574632" cy="5321774"/>
          </a:xfrm>
          <a:custGeom>
            <a:avLst/>
            <a:gdLst>
              <a:gd name="connsiteX0" fmla="*/ 9064 w 6343650"/>
              <a:gd name="connsiteY0" fmla="*/ 0 h 5134808"/>
              <a:gd name="connsiteX1" fmla="*/ 6343650 w 6343650"/>
              <a:gd name="connsiteY1" fmla="*/ 0 h 5134808"/>
              <a:gd name="connsiteX2" fmla="*/ 6343650 w 6343650"/>
              <a:gd name="connsiteY2" fmla="*/ 4898996 h 5134808"/>
              <a:gd name="connsiteX3" fmla="*/ 6291020 w 6343650"/>
              <a:gd name="connsiteY3" fmla="*/ 4916804 h 5134808"/>
              <a:gd name="connsiteX4" fmla="*/ 4849058 w 6343650"/>
              <a:gd name="connsiteY4" fmla="*/ 5134808 h 5134808"/>
              <a:gd name="connsiteX5" fmla="*/ 0 w 6343650"/>
              <a:gd name="connsiteY5" fmla="*/ 285750 h 5134808"/>
              <a:gd name="connsiteX6" fmla="*/ 6310 w 6343650"/>
              <a:gd name="connsiteY6" fmla="*/ 36218 h 5134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43650" h="5134808">
                <a:moveTo>
                  <a:pt x="9064" y="0"/>
                </a:moveTo>
                <a:lnTo>
                  <a:pt x="6343650" y="0"/>
                </a:lnTo>
                <a:lnTo>
                  <a:pt x="6343650" y="4898996"/>
                </a:lnTo>
                <a:lnTo>
                  <a:pt x="6291020" y="4916804"/>
                </a:lnTo>
                <a:cubicBezTo>
                  <a:pt x="5835504" y="5058484"/>
                  <a:pt x="5351194" y="5134808"/>
                  <a:pt x="4849058" y="5134808"/>
                </a:cubicBezTo>
                <a:cubicBezTo>
                  <a:pt x="2170997" y="5134808"/>
                  <a:pt x="0" y="2963811"/>
                  <a:pt x="0" y="285750"/>
                </a:cubicBezTo>
                <a:cubicBezTo>
                  <a:pt x="0" y="202061"/>
                  <a:pt x="2120" y="118867"/>
                  <a:pt x="6310" y="36218"/>
                </a:cubicBezTo>
                <a:close/>
              </a:path>
            </a:pathLst>
          </a:custGeom>
          <a:solidFill>
            <a:schemeClr val="bg1">
              <a:alpha val="55000"/>
            </a:schemeClr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863600" dist="927100" dir="8700000" sx="90000" sy="90000" algn="tr" rotWithShape="0">
              <a:srgbClr val="343D63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id-ID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2EAC1C5C-F7A4-F5A4-1F36-96D52746974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47" y="0"/>
            <a:ext cx="6095952" cy="4849019"/>
          </a:xfrm>
          <a:custGeom>
            <a:avLst/>
            <a:gdLst>
              <a:gd name="connsiteX0" fmla="*/ 0 w 6095952"/>
              <a:gd name="connsiteY0" fmla="*/ 0 h 4849019"/>
              <a:gd name="connsiteX1" fmla="*/ 6095952 w 6095952"/>
              <a:gd name="connsiteY1" fmla="*/ 0 h 4849019"/>
              <a:gd name="connsiteX2" fmla="*/ 6095952 w 6095952"/>
              <a:gd name="connsiteY2" fmla="*/ 4683774 h 4849019"/>
              <a:gd name="connsiteX3" fmla="*/ 5944111 w 6095952"/>
              <a:gd name="connsiteY3" fmla="*/ 4724851 h 4849019"/>
              <a:gd name="connsiteX4" fmla="*/ 4849022 w 6095952"/>
              <a:gd name="connsiteY4" fmla="*/ 4849019 h 4849019"/>
              <a:gd name="connsiteX5" fmla="*/ 25035 w 6095952"/>
              <a:gd name="connsiteY5" fmla="*/ 495782 h 48490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5952" h="4849019">
                <a:moveTo>
                  <a:pt x="0" y="0"/>
                </a:moveTo>
                <a:lnTo>
                  <a:pt x="6095952" y="0"/>
                </a:lnTo>
                <a:lnTo>
                  <a:pt x="6095952" y="4683774"/>
                </a:lnTo>
                <a:lnTo>
                  <a:pt x="5944111" y="4724851"/>
                </a:lnTo>
                <a:cubicBezTo>
                  <a:pt x="5592193" y="4806088"/>
                  <a:pt x="5225621" y="4849019"/>
                  <a:pt x="4849022" y="4849019"/>
                </a:cubicBezTo>
                <a:cubicBezTo>
                  <a:pt x="2338358" y="4849019"/>
                  <a:pt x="273354" y="2940931"/>
                  <a:pt x="25035" y="495782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87235071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BB4AA6E4-45D2-64EB-20CD-E957C2A9761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096000" y="4114800"/>
            <a:ext cx="5491163" cy="2743200"/>
          </a:xfrm>
          <a:custGeom>
            <a:avLst/>
            <a:gdLst>
              <a:gd name="connsiteX0" fmla="*/ 375367 w 5491163"/>
              <a:gd name="connsiteY0" fmla="*/ 0 h 2743200"/>
              <a:gd name="connsiteX1" fmla="*/ 5115796 w 5491163"/>
              <a:gd name="connsiteY1" fmla="*/ 0 h 2743200"/>
              <a:gd name="connsiteX2" fmla="*/ 5491163 w 5491163"/>
              <a:gd name="connsiteY2" fmla="*/ 375367 h 2743200"/>
              <a:gd name="connsiteX3" fmla="*/ 5491163 w 5491163"/>
              <a:gd name="connsiteY3" fmla="*/ 952500 h 2743200"/>
              <a:gd name="connsiteX4" fmla="*/ 5491163 w 5491163"/>
              <a:gd name="connsiteY4" fmla="*/ 2324100 h 2743200"/>
              <a:gd name="connsiteX5" fmla="*/ 5491163 w 5491163"/>
              <a:gd name="connsiteY5" fmla="*/ 2743200 h 2743200"/>
              <a:gd name="connsiteX6" fmla="*/ 0 w 5491163"/>
              <a:gd name="connsiteY6" fmla="*/ 2743200 h 2743200"/>
              <a:gd name="connsiteX7" fmla="*/ 0 w 5491163"/>
              <a:gd name="connsiteY7" fmla="*/ 2324100 h 2743200"/>
              <a:gd name="connsiteX8" fmla="*/ 0 w 5491163"/>
              <a:gd name="connsiteY8" fmla="*/ 952500 h 2743200"/>
              <a:gd name="connsiteX9" fmla="*/ 0 w 5491163"/>
              <a:gd name="connsiteY9" fmla="*/ 375367 h 2743200"/>
              <a:gd name="connsiteX10" fmla="*/ 375367 w 5491163"/>
              <a:gd name="connsiteY10" fmla="*/ 0 h 274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491163" h="2743200">
                <a:moveTo>
                  <a:pt x="375367" y="0"/>
                </a:moveTo>
                <a:lnTo>
                  <a:pt x="5115796" y="0"/>
                </a:lnTo>
                <a:cubicBezTo>
                  <a:pt x="5323105" y="0"/>
                  <a:pt x="5491163" y="168058"/>
                  <a:pt x="5491163" y="375367"/>
                </a:cubicBezTo>
                <a:lnTo>
                  <a:pt x="5491163" y="952500"/>
                </a:lnTo>
                <a:lnTo>
                  <a:pt x="5491163" y="2324100"/>
                </a:lnTo>
                <a:lnTo>
                  <a:pt x="5491163" y="2743200"/>
                </a:lnTo>
                <a:lnTo>
                  <a:pt x="0" y="2743200"/>
                </a:lnTo>
                <a:lnTo>
                  <a:pt x="0" y="2324100"/>
                </a:lnTo>
                <a:lnTo>
                  <a:pt x="0" y="952500"/>
                </a:lnTo>
                <a:lnTo>
                  <a:pt x="0" y="375367"/>
                </a:lnTo>
                <a:cubicBezTo>
                  <a:pt x="0" y="168058"/>
                  <a:pt x="168058" y="0"/>
                  <a:pt x="375367" y="0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04638821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DEBC753F-C4E8-F41C-E543-C9F803DBB40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029450" y="647700"/>
            <a:ext cx="4552950" cy="5562600"/>
          </a:xfrm>
          <a:custGeom>
            <a:avLst/>
            <a:gdLst>
              <a:gd name="connsiteX0" fmla="*/ 434989 w 4552950"/>
              <a:gd name="connsiteY0" fmla="*/ 0 h 5562600"/>
              <a:gd name="connsiteX1" fmla="*/ 4117961 w 4552950"/>
              <a:gd name="connsiteY1" fmla="*/ 0 h 5562600"/>
              <a:gd name="connsiteX2" fmla="*/ 4552950 w 4552950"/>
              <a:gd name="connsiteY2" fmla="*/ 434989 h 5562600"/>
              <a:gd name="connsiteX3" fmla="*/ 4552950 w 4552950"/>
              <a:gd name="connsiteY3" fmla="*/ 5127611 h 5562600"/>
              <a:gd name="connsiteX4" fmla="*/ 4117961 w 4552950"/>
              <a:gd name="connsiteY4" fmla="*/ 5562600 h 5562600"/>
              <a:gd name="connsiteX5" fmla="*/ 434989 w 4552950"/>
              <a:gd name="connsiteY5" fmla="*/ 5562600 h 5562600"/>
              <a:gd name="connsiteX6" fmla="*/ 0 w 4552950"/>
              <a:gd name="connsiteY6" fmla="*/ 5127611 h 5562600"/>
              <a:gd name="connsiteX7" fmla="*/ 0 w 4552950"/>
              <a:gd name="connsiteY7" fmla="*/ 434989 h 5562600"/>
              <a:gd name="connsiteX8" fmla="*/ 434989 w 4552950"/>
              <a:gd name="connsiteY8" fmla="*/ 0 h 5562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52950" h="5562600">
                <a:moveTo>
                  <a:pt x="434989" y="0"/>
                </a:moveTo>
                <a:lnTo>
                  <a:pt x="4117961" y="0"/>
                </a:lnTo>
                <a:cubicBezTo>
                  <a:pt x="4358199" y="0"/>
                  <a:pt x="4552950" y="194751"/>
                  <a:pt x="4552950" y="434989"/>
                </a:cubicBezTo>
                <a:lnTo>
                  <a:pt x="4552950" y="5127611"/>
                </a:lnTo>
                <a:cubicBezTo>
                  <a:pt x="4552950" y="5367849"/>
                  <a:pt x="4358199" y="5562600"/>
                  <a:pt x="4117961" y="5562600"/>
                </a:cubicBezTo>
                <a:lnTo>
                  <a:pt x="434989" y="5562600"/>
                </a:lnTo>
                <a:cubicBezTo>
                  <a:pt x="194751" y="5562600"/>
                  <a:pt x="0" y="5367849"/>
                  <a:pt x="0" y="5127611"/>
                </a:cubicBezTo>
                <a:lnTo>
                  <a:pt x="0" y="434989"/>
                </a:lnTo>
                <a:cubicBezTo>
                  <a:pt x="0" y="194751"/>
                  <a:pt x="194751" y="0"/>
                  <a:pt x="434989" y="0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600"/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4660142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18" Type="http://schemas.openxmlformats.org/officeDocument/2006/relationships/slideLayout" Target="../slideLayouts/slideLayout33.xml"/><Relationship Id="rId3" Type="http://schemas.openxmlformats.org/officeDocument/2006/relationships/slideLayout" Target="../slideLayouts/slideLayout18.xml"/><Relationship Id="rId21" Type="http://schemas.openxmlformats.org/officeDocument/2006/relationships/slideLayout" Target="../slideLayouts/slideLayout36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17" Type="http://schemas.openxmlformats.org/officeDocument/2006/relationships/slideLayout" Target="../slideLayouts/slideLayout32.xml"/><Relationship Id="rId25" Type="http://schemas.openxmlformats.org/officeDocument/2006/relationships/image" Target="../media/image1.png"/><Relationship Id="rId2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31.xml"/><Relationship Id="rId20" Type="http://schemas.openxmlformats.org/officeDocument/2006/relationships/slideLayout" Target="../slideLayouts/slideLayout35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24" Type="http://schemas.openxmlformats.org/officeDocument/2006/relationships/theme" Target="../theme/theme2.xml"/><Relationship Id="rId5" Type="http://schemas.openxmlformats.org/officeDocument/2006/relationships/slideLayout" Target="../slideLayouts/slideLayout20.xml"/><Relationship Id="rId15" Type="http://schemas.openxmlformats.org/officeDocument/2006/relationships/slideLayout" Target="../slideLayouts/slideLayout30.xml"/><Relationship Id="rId23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25.xml"/><Relationship Id="rId19" Type="http://schemas.openxmlformats.org/officeDocument/2006/relationships/slideLayout" Target="../slideLayouts/slideLayout34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Relationship Id="rId22" Type="http://schemas.openxmlformats.org/officeDocument/2006/relationships/slideLayout" Target="../slideLayouts/slideLayout3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4541AB2B-892B-52BF-1990-9B804F1C5E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992D643-BA61-6BDB-1D2E-6B3F692DFD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B7E1447-EF48-51CC-2B7B-1FB5C19795B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E7DFB5E-4713-4672-B0DB-0BF0F525538A}" type="datetimeFigureOut">
              <a:rPr lang="fr-FR" smtClean="0"/>
              <a:t>18/02/2025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2119B32-1FA8-20F5-3332-E14D65F6B6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DA1141B-18ED-E2DF-FA9E-F6D8C2D4EE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C0462D2-FC61-448D-A0DB-FB7874E32B1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6814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60DF29A-EA94-A744-884F-C19DB2A726DA}"/>
              </a:ext>
            </a:extLst>
          </p:cNvPr>
          <p:cNvPicPr>
            <a:picLocks noChangeAspect="1"/>
          </p:cNvPicPr>
          <p:nvPr userDrawn="1"/>
        </p:nvPicPr>
        <p:blipFill>
          <a:blip r:embed="rId2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effectLst/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1F677CC-90D6-80D6-C601-42C71CB0C95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3791011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  <p:sldLayoutId id="2147483678" r:id="rId13"/>
    <p:sldLayoutId id="2147483679" r:id="rId14"/>
    <p:sldLayoutId id="2147483680" r:id="rId15"/>
    <p:sldLayoutId id="2147483681" r:id="rId16"/>
    <p:sldLayoutId id="2147483682" r:id="rId17"/>
    <p:sldLayoutId id="2147483683" r:id="rId18"/>
    <p:sldLayoutId id="2147483684" r:id="rId19"/>
    <p:sldLayoutId id="2147483685" r:id="rId20"/>
    <p:sldLayoutId id="2147483686" r:id="rId21"/>
    <p:sldLayoutId id="2147483687" r:id="rId22"/>
    <p:sldLayoutId id="2147483688" r:id="rId2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hyperlink" Target="https://www.legifrance.gouv.fr/affichCodeArticle.do?cidTexte=LEGITEXT000006072665&amp;idArticle=LEGIARTI000006912053&amp;dateTexte=&amp;categorieLien=cid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6" Type="http://schemas.openxmlformats.org/officeDocument/2006/relationships/hyperlink" Target="https://www.legifrance.gouv.fr/jorf/article_jo/JORFARTI000048851693" TargetMode="Externa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3.png"/><Relationship Id="rId9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3.png"/><Relationship Id="rId4" Type="http://schemas.openxmlformats.org/officeDocument/2006/relationships/image" Target="../media/image15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13.svg"/><Relationship Id="rId7" Type="http://schemas.openxmlformats.org/officeDocument/2006/relationships/diagramQuickStyle" Target="../diagrams/quickStyle1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3.png"/><Relationship Id="rId9" Type="http://schemas.microsoft.com/office/2007/relationships/diagramDrawing" Target="../diagrams/drawing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3.png"/><Relationship Id="rId4" Type="http://schemas.openxmlformats.org/officeDocument/2006/relationships/image" Target="../media/image1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3.png"/><Relationship Id="rId4" Type="http://schemas.openxmlformats.org/officeDocument/2006/relationships/image" Target="../media/image15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hyperlink" Target="https://www.cerema.fr/system/files/documents/2018/12/1%20Montoya%20cellule%20de%20crise.pdf" TargetMode="Externa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2.png"/><Relationship Id="rId5" Type="http://schemas.openxmlformats.org/officeDocument/2006/relationships/hyperlink" Target="https://www.cpias-ile-de-france.fr/docprocom/cafe-gourmand/cg2-tiac-290224.pdf" TargetMode="External"/><Relationship Id="rId4" Type="http://schemas.openxmlformats.org/officeDocument/2006/relationships/hyperlink" Target="https://video.ploud.fr/w/bxWqtjK3kukXdwXyENy18X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45AE2E20-E415-BD14-867F-082C636F3485}"/>
              </a:ext>
            </a:extLst>
          </p:cNvPr>
          <p:cNvSpPr txBox="1"/>
          <p:nvPr/>
        </p:nvSpPr>
        <p:spPr>
          <a:xfrm>
            <a:off x="406005" y="2397292"/>
            <a:ext cx="5232795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0" noProof="0">
                <a:latin typeface="Inter SemiBold" panose="02000703000000020004" pitchFamily="2" charset="0"/>
                <a:ea typeface="Inter SemiBold" panose="02000703000000020004" pitchFamily="2" charset="0"/>
                <a:cs typeface="Inter SemiBold" panose="02000703000000020004" pitchFamily="2" charset="0"/>
              </a:rPr>
              <a:t>RETEX</a:t>
            </a:r>
          </a:p>
          <a:p>
            <a:r>
              <a:rPr lang="fr-FR" sz="4400" noProof="0">
                <a:solidFill>
                  <a:srgbClr val="FFC000"/>
                </a:solidFill>
                <a:latin typeface="Inter SemiBold" panose="02000703000000020004" pitchFamily="2" charset="0"/>
                <a:ea typeface="Inter SemiBold" panose="02000703000000020004" pitchFamily="2" charset="0"/>
                <a:cs typeface="Inter SemiBold" panose="02000703000000020004" pitchFamily="2" charset="0"/>
              </a:rPr>
              <a:t>Date :</a:t>
            </a:r>
          </a:p>
          <a:p>
            <a:r>
              <a:rPr lang="fr-FR" sz="4400" noProof="0">
                <a:solidFill>
                  <a:srgbClr val="FFC000"/>
                </a:solidFill>
                <a:latin typeface="Inter SemiBold" panose="02000703000000020004" pitchFamily="2" charset="0"/>
                <a:ea typeface="Inter SemiBold" panose="02000703000000020004" pitchFamily="2" charset="0"/>
                <a:cs typeface="Inter SemiBold" panose="02000703000000020004" pitchFamily="2" charset="0"/>
              </a:rPr>
              <a:t>Observateur :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7A351A2-D363-F4B8-7B37-FAC42161733E}"/>
              </a:ext>
            </a:extLst>
          </p:cNvPr>
          <p:cNvSpPr txBox="1"/>
          <p:nvPr/>
        </p:nvSpPr>
        <p:spPr>
          <a:xfrm>
            <a:off x="476490" y="1632734"/>
            <a:ext cx="52499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>
                <a:solidFill>
                  <a:srgbClr val="282F4E"/>
                </a:solidFill>
                <a:latin typeface="+mj-lt"/>
                <a:cs typeface="Archivo" pitchFamily="2" charset="0"/>
              </a:defRPr>
            </a:lvl1pPr>
          </a:lstStyle>
          <a:p>
            <a:pPr algn="l"/>
            <a:r>
              <a:rPr lang="fr-FR" sz="2400">
                <a:solidFill>
                  <a:srgbClr val="00B0F0"/>
                </a:solidFill>
                <a:latin typeface="+mn-lt"/>
              </a:rPr>
              <a:t>Exercice de simulation lors de situation sanitaire exceptionnelle</a:t>
            </a:r>
          </a:p>
        </p:txBody>
      </p:sp>
      <p:pic>
        <p:nvPicPr>
          <p:cNvPr id="4" name="Espace réservé pour une image  3" descr="Une image contenant plein air, ciel, nuage, eau&#10;&#10;Description générée automatiquement">
            <a:extLst>
              <a:ext uri="{FF2B5EF4-FFF2-40B4-BE49-F238E27FC236}">
                <a16:creationId xmlns:a16="http://schemas.microsoft.com/office/drawing/2014/main" id="{5E451E71-5D17-A285-4FE5-BF5164EC9FA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7" r="48963"/>
          <a:stretch/>
        </p:blipFill>
        <p:spPr>
          <a:xfrm>
            <a:off x="6296332" y="0"/>
            <a:ext cx="5895668" cy="6858000"/>
          </a:xfrm>
        </p:spPr>
      </p:pic>
      <p:pic>
        <p:nvPicPr>
          <p:cNvPr id="6" name="Image 5" descr="Une image contenant Graphique, Police, graphisme, logo&#10;&#10;Description générée automatiquement">
            <a:extLst>
              <a:ext uri="{FF2B5EF4-FFF2-40B4-BE49-F238E27FC236}">
                <a16:creationId xmlns:a16="http://schemas.microsoft.com/office/drawing/2014/main" id="{A0C39201-521C-1643-A685-32E115CF90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9047" y="5408195"/>
            <a:ext cx="3729736" cy="938734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B5D8F58-3EF6-2F02-E0E5-B3358D253A96}"/>
              </a:ext>
            </a:extLst>
          </p:cNvPr>
          <p:cNvSpPr txBox="1"/>
          <p:nvPr/>
        </p:nvSpPr>
        <p:spPr>
          <a:xfrm>
            <a:off x="143217" y="186734"/>
            <a:ext cx="28064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>
                <a:highlight>
                  <a:srgbClr val="FFFF00"/>
                </a:highlight>
              </a:rPr>
              <a:t>Nom de la structure</a:t>
            </a:r>
          </a:p>
          <a:p>
            <a:r>
              <a:rPr lang="fr-FR">
                <a:highlight>
                  <a:srgbClr val="FFFF00"/>
                </a:highlight>
              </a:rPr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22477500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C8AF48-5576-D30F-4FF5-8235B8CEE3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3" descr="Une image contenant plein air, ciel, nuage, eau&#10;&#10;Description générée automatiquement">
            <a:extLst>
              <a:ext uri="{FF2B5EF4-FFF2-40B4-BE49-F238E27FC236}">
                <a16:creationId xmlns:a16="http://schemas.microsoft.com/office/drawing/2014/main" id="{B0D1EC12-81C1-95B3-7162-F859412BCC1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7" r="48963"/>
          <a:stretch/>
        </p:blipFill>
        <p:spPr>
          <a:xfrm>
            <a:off x="6296332" y="0"/>
            <a:ext cx="5895668" cy="6858000"/>
          </a:xfrm>
          <a:custGeom>
            <a:avLst/>
            <a:gdLst>
              <a:gd name="connsiteX0" fmla="*/ 1320063 w 5895668"/>
              <a:gd name="connsiteY0" fmla="*/ 0 h 6858000"/>
              <a:gd name="connsiteX1" fmla="*/ 3152468 w 5895668"/>
              <a:gd name="connsiteY1" fmla="*/ 0 h 6858000"/>
              <a:gd name="connsiteX2" fmla="*/ 4752668 w 5895668"/>
              <a:gd name="connsiteY2" fmla="*/ 0 h 6858000"/>
              <a:gd name="connsiteX3" fmla="*/ 5895668 w 5895668"/>
              <a:gd name="connsiteY3" fmla="*/ 0 h 6858000"/>
              <a:gd name="connsiteX4" fmla="*/ 5895668 w 5895668"/>
              <a:gd name="connsiteY4" fmla="*/ 6858000 h 6858000"/>
              <a:gd name="connsiteX5" fmla="*/ 4752668 w 5895668"/>
              <a:gd name="connsiteY5" fmla="*/ 6858000 h 6858000"/>
              <a:gd name="connsiteX6" fmla="*/ 3152468 w 5895668"/>
              <a:gd name="connsiteY6" fmla="*/ 6858000 h 6858000"/>
              <a:gd name="connsiteX7" fmla="*/ 1320063 w 5895668"/>
              <a:gd name="connsiteY7" fmla="*/ 6858000 h 6858000"/>
              <a:gd name="connsiteX8" fmla="*/ 1167930 w 5895668"/>
              <a:gd name="connsiteY8" fmla="*/ 6682373 h 6858000"/>
              <a:gd name="connsiteX9" fmla="*/ 0 w 5895668"/>
              <a:gd name="connsiteY9" fmla="*/ 3429000 h 6858000"/>
              <a:gd name="connsiteX10" fmla="*/ 1167930 w 5895668"/>
              <a:gd name="connsiteY10" fmla="*/ 17562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895668" h="6858000">
                <a:moveTo>
                  <a:pt x="1320063" y="0"/>
                </a:moveTo>
                <a:lnTo>
                  <a:pt x="3152468" y="0"/>
                </a:lnTo>
                <a:lnTo>
                  <a:pt x="4752668" y="0"/>
                </a:lnTo>
                <a:lnTo>
                  <a:pt x="5895668" y="0"/>
                </a:lnTo>
                <a:lnTo>
                  <a:pt x="5895668" y="6858000"/>
                </a:lnTo>
                <a:lnTo>
                  <a:pt x="4752668" y="6858000"/>
                </a:lnTo>
                <a:lnTo>
                  <a:pt x="3152468" y="6858000"/>
                </a:lnTo>
                <a:lnTo>
                  <a:pt x="1320063" y="6858000"/>
                </a:lnTo>
                <a:lnTo>
                  <a:pt x="1167930" y="6682373"/>
                </a:lnTo>
                <a:cubicBezTo>
                  <a:pt x="438300" y="5798265"/>
                  <a:pt x="0" y="4664818"/>
                  <a:pt x="0" y="3429000"/>
                </a:cubicBezTo>
                <a:cubicBezTo>
                  <a:pt x="0" y="2193183"/>
                  <a:pt x="438300" y="1059736"/>
                  <a:pt x="1167930" y="175628"/>
                </a:cubicBezTo>
                <a:close/>
              </a:path>
            </a:pathLst>
          </a:custGeom>
        </p:spPr>
      </p:pic>
      <p:sp>
        <p:nvSpPr>
          <p:cNvPr id="112" name="Freeform: Shape 111">
            <a:extLst>
              <a:ext uri="{FF2B5EF4-FFF2-40B4-BE49-F238E27FC236}">
                <a16:creationId xmlns:a16="http://schemas.microsoft.com/office/drawing/2014/main" id="{53EEBDE4-915B-9FE8-E13D-A40F24560D5B}"/>
              </a:ext>
            </a:extLst>
          </p:cNvPr>
          <p:cNvSpPr/>
          <p:nvPr/>
        </p:nvSpPr>
        <p:spPr>
          <a:xfrm rot="10800000" flipH="1" flipV="1">
            <a:off x="0" y="0"/>
            <a:ext cx="5813069" cy="6857998"/>
          </a:xfrm>
          <a:custGeom>
            <a:avLst/>
            <a:gdLst>
              <a:gd name="connsiteX0" fmla="*/ 0 w 5813069"/>
              <a:gd name="connsiteY0" fmla="*/ 0 h 6857998"/>
              <a:gd name="connsiteX1" fmla="*/ 865483 w 5813069"/>
              <a:gd name="connsiteY1" fmla="*/ 0 h 6857998"/>
              <a:gd name="connsiteX2" fmla="*/ 920766 w 5813069"/>
              <a:gd name="connsiteY2" fmla="*/ 25648 h 6857998"/>
              <a:gd name="connsiteX3" fmla="*/ 2421635 w 5813069"/>
              <a:gd name="connsiteY3" fmla="*/ 1100876 h 6857998"/>
              <a:gd name="connsiteX4" fmla="*/ 2861043 w 5813069"/>
              <a:gd name="connsiteY4" fmla="*/ 1531225 h 6857998"/>
              <a:gd name="connsiteX5" fmla="*/ 4073394 w 5813069"/>
              <a:gd name="connsiteY5" fmla="*/ 136173 h 6857998"/>
              <a:gd name="connsiteX6" fmla="*/ 4205894 w 5813069"/>
              <a:gd name="connsiteY6" fmla="*/ 0 h 6857998"/>
              <a:gd name="connsiteX7" fmla="*/ 5813069 w 5813069"/>
              <a:gd name="connsiteY7" fmla="*/ 0 h 6857998"/>
              <a:gd name="connsiteX8" fmla="*/ 5768592 w 5813069"/>
              <a:gd name="connsiteY8" fmla="*/ 25743 h 6857998"/>
              <a:gd name="connsiteX9" fmla="*/ 3676441 w 5813069"/>
              <a:gd name="connsiteY9" fmla="*/ 2138251 h 6857998"/>
              <a:gd name="connsiteX10" fmla="*/ 3526950 w 5813069"/>
              <a:gd name="connsiteY10" fmla="*/ 2301324 h 6857998"/>
              <a:gd name="connsiteX11" fmla="*/ 4692025 w 5813069"/>
              <a:gd name="connsiteY11" fmla="*/ 6770908 h 6857998"/>
              <a:gd name="connsiteX12" fmla="*/ 4660838 w 5813069"/>
              <a:gd name="connsiteY12" fmla="*/ 6857998 h 6857998"/>
              <a:gd name="connsiteX13" fmla="*/ 3594888 w 5813069"/>
              <a:gd name="connsiteY13" fmla="*/ 6857998 h 6857998"/>
              <a:gd name="connsiteX14" fmla="*/ 3603968 w 5813069"/>
              <a:gd name="connsiteY14" fmla="*/ 6822273 h 6857998"/>
              <a:gd name="connsiteX15" fmla="*/ 3237034 w 5813069"/>
              <a:gd name="connsiteY15" fmla="*/ 3637672 h 6857998"/>
              <a:gd name="connsiteX16" fmla="*/ 2774977 w 5813069"/>
              <a:gd name="connsiteY16" fmla="*/ 2949116 h 6857998"/>
              <a:gd name="connsiteX17" fmla="*/ 890495 w 5813069"/>
              <a:gd name="connsiteY17" fmla="*/ 3836999 h 6857998"/>
              <a:gd name="connsiteX18" fmla="*/ 291898 w 5813069"/>
              <a:gd name="connsiteY18" fmla="*/ 3949068 h 6857998"/>
              <a:gd name="connsiteX19" fmla="*/ 0 w 5813069"/>
              <a:gd name="connsiteY19" fmla="*/ 3977511 h 6857998"/>
              <a:gd name="connsiteX20" fmla="*/ 0 w 5813069"/>
              <a:gd name="connsiteY20" fmla="*/ 2968055 h 6857998"/>
              <a:gd name="connsiteX21" fmla="*/ 256296 w 5813069"/>
              <a:gd name="connsiteY21" fmla="*/ 2935524 h 6857998"/>
              <a:gd name="connsiteX22" fmla="*/ 2118118 w 5813069"/>
              <a:gd name="connsiteY22" fmla="*/ 2183550 h 6857998"/>
              <a:gd name="connsiteX23" fmla="*/ 1039977 w 5813069"/>
              <a:gd name="connsiteY23" fmla="*/ 1263959 h 6857998"/>
              <a:gd name="connsiteX24" fmla="*/ 54354 w 5813069"/>
              <a:gd name="connsiteY24" fmla="*/ 754306 h 6857998"/>
              <a:gd name="connsiteX25" fmla="*/ 0 w 5813069"/>
              <a:gd name="connsiteY25" fmla="*/ 738577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5813069" h="6857998">
                <a:moveTo>
                  <a:pt x="0" y="0"/>
                </a:moveTo>
                <a:lnTo>
                  <a:pt x="865483" y="0"/>
                </a:lnTo>
                <a:lnTo>
                  <a:pt x="920766" y="25648"/>
                </a:lnTo>
                <a:cubicBezTo>
                  <a:pt x="1470862" y="296625"/>
                  <a:pt x="1970613" y="682986"/>
                  <a:pt x="2421635" y="1100876"/>
                </a:cubicBezTo>
                <a:cubicBezTo>
                  <a:pt x="2571127" y="1236775"/>
                  <a:pt x="2716085" y="1381743"/>
                  <a:pt x="2861043" y="1531225"/>
                </a:cubicBezTo>
                <a:cubicBezTo>
                  <a:pt x="3285730" y="1078226"/>
                  <a:pt x="3655564" y="586298"/>
                  <a:pt x="4073394" y="136173"/>
                </a:cubicBezTo>
                <a:lnTo>
                  <a:pt x="4205894" y="0"/>
                </a:lnTo>
                <a:lnTo>
                  <a:pt x="5813069" y="0"/>
                </a:lnTo>
                <a:lnTo>
                  <a:pt x="5768592" y="25743"/>
                </a:lnTo>
                <a:cubicBezTo>
                  <a:pt x="4902998" y="559210"/>
                  <a:pt x="4347447" y="1386557"/>
                  <a:pt x="3676441" y="2138251"/>
                </a:cubicBezTo>
                <a:cubicBezTo>
                  <a:pt x="3626618" y="2192608"/>
                  <a:pt x="3576785" y="2246967"/>
                  <a:pt x="3526950" y="2301324"/>
                </a:cubicBezTo>
                <a:cubicBezTo>
                  <a:pt x="4524974" y="3588128"/>
                  <a:pt x="5184564" y="5177526"/>
                  <a:pt x="4692025" y="6770908"/>
                </a:cubicBezTo>
                <a:lnTo>
                  <a:pt x="4660838" y="6857998"/>
                </a:lnTo>
                <a:lnTo>
                  <a:pt x="3594888" y="6857998"/>
                </a:lnTo>
                <a:lnTo>
                  <a:pt x="3603968" y="6822273"/>
                </a:lnTo>
                <a:cubicBezTo>
                  <a:pt x="4038840" y="5757724"/>
                  <a:pt x="3807818" y="4607099"/>
                  <a:pt x="3237034" y="3637672"/>
                </a:cubicBezTo>
                <a:cubicBezTo>
                  <a:pt x="3096600" y="3402115"/>
                  <a:pt x="2942585" y="3171092"/>
                  <a:pt x="2774977" y="2949116"/>
                </a:cubicBezTo>
                <a:cubicBezTo>
                  <a:pt x="2213250" y="3361349"/>
                  <a:pt x="1574518" y="3669391"/>
                  <a:pt x="890495" y="3836999"/>
                </a:cubicBezTo>
                <a:cubicBezTo>
                  <a:pt x="695421" y="3884846"/>
                  <a:pt x="494926" y="3922975"/>
                  <a:pt x="291898" y="3949068"/>
                </a:cubicBezTo>
                <a:lnTo>
                  <a:pt x="0" y="3977511"/>
                </a:lnTo>
                <a:lnTo>
                  <a:pt x="0" y="2968055"/>
                </a:lnTo>
                <a:lnTo>
                  <a:pt x="256296" y="2935524"/>
                </a:lnTo>
                <a:cubicBezTo>
                  <a:pt x="931260" y="2826808"/>
                  <a:pt x="1565460" y="2568600"/>
                  <a:pt x="2118118" y="2183550"/>
                </a:cubicBezTo>
                <a:cubicBezTo>
                  <a:pt x="1782902" y="1839268"/>
                  <a:pt x="1415968" y="1526701"/>
                  <a:pt x="1039977" y="1263959"/>
                </a:cubicBezTo>
                <a:cubicBezTo>
                  <a:pt x="746663" y="1059826"/>
                  <a:pt x="408258" y="868698"/>
                  <a:pt x="54354" y="754306"/>
                </a:cubicBezTo>
                <a:lnTo>
                  <a:pt x="0" y="738577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D">
              <a:solidFill>
                <a:srgbClr val="FFC000"/>
              </a:solidFill>
            </a:endParaRPr>
          </a:p>
        </p:txBody>
      </p:sp>
      <p:sp>
        <p:nvSpPr>
          <p:cNvPr id="81" name="Rectangle: Rounded Corners 80">
            <a:extLst>
              <a:ext uri="{FF2B5EF4-FFF2-40B4-BE49-F238E27FC236}">
                <a16:creationId xmlns:a16="http://schemas.microsoft.com/office/drawing/2014/main" id="{B53CB6B1-A786-0C56-4DC4-44D20625FFE1}"/>
              </a:ext>
            </a:extLst>
          </p:cNvPr>
          <p:cNvSpPr/>
          <p:nvPr/>
        </p:nvSpPr>
        <p:spPr>
          <a:xfrm>
            <a:off x="1567543" y="1295400"/>
            <a:ext cx="9056914" cy="4495802"/>
          </a:xfrm>
          <a:prstGeom prst="roundRect">
            <a:avLst>
              <a:gd name="adj" fmla="val 5761"/>
            </a:avLst>
          </a:prstGeom>
          <a:solidFill>
            <a:schemeClr val="bg1">
              <a:alpha val="97000"/>
            </a:schemeClr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863600" dist="927100" dir="8700000" sx="90000" sy="90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800" b="1" spc="-150">
              <a:solidFill>
                <a:schemeClr val="accent1"/>
              </a:solidFill>
              <a:effectLst>
                <a:outerShdw blurRad="63500" dist="38100" dir="2700000" algn="tl" rotWithShape="0">
                  <a:prstClr val="black">
                    <a:alpha val="25000"/>
                  </a:prstClr>
                </a:outerShdw>
              </a:effectLst>
              <a:latin typeface="+mj-lt"/>
            </a:endParaRP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040C635D-1C5A-ADC0-A250-034209AC78EF}"/>
              </a:ext>
            </a:extLst>
          </p:cNvPr>
          <p:cNvSpPr txBox="1"/>
          <p:nvPr/>
        </p:nvSpPr>
        <p:spPr>
          <a:xfrm>
            <a:off x="2324100" y="2389139"/>
            <a:ext cx="75438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200" spc="-150">
                <a:solidFill>
                  <a:srgbClr val="00B0F0"/>
                </a:solidFill>
                <a:latin typeface="+mj-lt"/>
              </a:rPr>
              <a:t>CONTEXTE</a:t>
            </a:r>
            <a:endParaRPr lang="id-ID" sz="7200" spc="-150">
              <a:solidFill>
                <a:srgbClr val="00B0F0"/>
              </a:solidFill>
              <a:latin typeface="+mj-lt"/>
            </a:endParaRPr>
          </a:p>
        </p:txBody>
      </p:sp>
      <p:pic>
        <p:nvPicPr>
          <p:cNvPr id="3" name="Image 2" descr="Une image contenant Graphique, Police, graphisme, logo&#10;&#10;Description générée automatiquement">
            <a:extLst>
              <a:ext uri="{FF2B5EF4-FFF2-40B4-BE49-F238E27FC236}">
                <a16:creationId xmlns:a16="http://schemas.microsoft.com/office/drawing/2014/main" id="{DE08CDDB-FEF9-DBCA-E610-36C98D027C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6351" y="189371"/>
            <a:ext cx="1821011" cy="458329"/>
          </a:xfrm>
          <a:prstGeom prst="rect">
            <a:avLst/>
          </a:prstGeom>
        </p:spPr>
      </p:pic>
      <p:cxnSp>
        <p:nvCxnSpPr>
          <p:cNvPr id="4" name="Straight Connector 12">
            <a:extLst>
              <a:ext uri="{FF2B5EF4-FFF2-40B4-BE49-F238E27FC236}">
                <a16:creationId xmlns:a16="http://schemas.microsoft.com/office/drawing/2014/main" id="{8096F3EB-A42B-1BEA-E65B-1DDF32157E75}"/>
              </a:ext>
            </a:extLst>
          </p:cNvPr>
          <p:cNvCxnSpPr>
            <a:cxnSpLocks/>
          </p:cNvCxnSpPr>
          <p:nvPr/>
        </p:nvCxnSpPr>
        <p:spPr>
          <a:xfrm flipV="1">
            <a:off x="5075853" y="4688806"/>
            <a:ext cx="2463282" cy="8657"/>
          </a:xfrm>
          <a:prstGeom prst="line">
            <a:avLst/>
          </a:prstGeom>
          <a:ln w="38100" cap="rnd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88547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3A18C0-EC75-CD10-51AC-3A31981D64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817094C-CC92-D36E-0274-618F3AE6240E}"/>
              </a:ext>
            </a:extLst>
          </p:cNvPr>
          <p:cNvCxnSpPr>
            <a:cxnSpLocks/>
          </p:cNvCxnSpPr>
          <p:nvPr/>
        </p:nvCxnSpPr>
        <p:spPr>
          <a:xfrm>
            <a:off x="1570650" y="1436062"/>
            <a:ext cx="649176" cy="0"/>
          </a:xfrm>
          <a:prstGeom prst="line">
            <a:avLst/>
          </a:prstGeom>
          <a:ln w="38100" cap="rnd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26BF2A64-E850-51B8-A832-E565DEE3E4C6}"/>
              </a:ext>
            </a:extLst>
          </p:cNvPr>
          <p:cNvSpPr/>
          <p:nvPr/>
        </p:nvSpPr>
        <p:spPr>
          <a:xfrm>
            <a:off x="1" y="1089354"/>
            <a:ext cx="1069295" cy="2674160"/>
          </a:xfrm>
          <a:custGeom>
            <a:avLst/>
            <a:gdLst>
              <a:gd name="connsiteX0" fmla="*/ 0 w 1069295"/>
              <a:gd name="connsiteY0" fmla="*/ 0 h 2674160"/>
              <a:gd name="connsiteX1" fmla="*/ 105567 w 1069295"/>
              <a:gd name="connsiteY1" fmla="*/ 27145 h 2674160"/>
              <a:gd name="connsiteX2" fmla="*/ 1069295 w 1069295"/>
              <a:gd name="connsiteY2" fmla="*/ 1337080 h 2674160"/>
              <a:gd name="connsiteX3" fmla="*/ 105567 w 1069295"/>
              <a:gd name="connsiteY3" fmla="*/ 2647016 h 2674160"/>
              <a:gd name="connsiteX4" fmla="*/ 0 w 1069295"/>
              <a:gd name="connsiteY4" fmla="*/ 2674160 h 2674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9295" h="2674160">
                <a:moveTo>
                  <a:pt x="0" y="0"/>
                </a:moveTo>
                <a:lnTo>
                  <a:pt x="105567" y="27145"/>
                </a:lnTo>
                <a:cubicBezTo>
                  <a:pt x="663902" y="200805"/>
                  <a:pt x="1069295" y="721600"/>
                  <a:pt x="1069295" y="1337080"/>
                </a:cubicBezTo>
                <a:cubicBezTo>
                  <a:pt x="1069295" y="1952560"/>
                  <a:pt x="663902" y="2473356"/>
                  <a:pt x="105567" y="2647016"/>
                </a:cubicBezTo>
                <a:lnTo>
                  <a:pt x="0" y="2674160"/>
                </a:lnTo>
                <a:close/>
              </a:path>
            </a:pathLst>
          </a:custGeom>
          <a:solidFill>
            <a:srgbClr val="00B0F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7" name="Espace réservé pour une image  6" descr="Une image contenant personne, intérieur, habits, ordinateur portable&#10;&#10;Description générée automatiquement">
            <a:extLst>
              <a:ext uri="{FF2B5EF4-FFF2-40B4-BE49-F238E27FC236}">
                <a16:creationId xmlns:a16="http://schemas.microsoft.com/office/drawing/2014/main" id="{606798F3-5049-0DEF-D92C-9073A7B3715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05" r="8105"/>
          <a:stretch>
            <a:fillRect/>
          </a:stretch>
        </p:blipFill>
        <p:spPr>
          <a:xfrm>
            <a:off x="7959304" y="0"/>
            <a:ext cx="4232696" cy="3366894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9119E93-608D-1000-678A-468A0A362E0B}"/>
              </a:ext>
            </a:extLst>
          </p:cNvPr>
          <p:cNvSpPr txBox="1"/>
          <p:nvPr/>
        </p:nvSpPr>
        <p:spPr>
          <a:xfrm>
            <a:off x="584125" y="307844"/>
            <a:ext cx="6744452" cy="1315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500"/>
              </a:lnSpc>
            </a:pPr>
            <a:r>
              <a:rPr lang="fr-FR" sz="3600">
                <a:solidFill>
                  <a:srgbClr val="00B0F0"/>
                </a:solidFill>
                <a:latin typeface="+mj-lt"/>
              </a:rPr>
              <a:t>SSE en ESMS et plan bleu</a:t>
            </a:r>
          </a:p>
          <a:p>
            <a:pPr>
              <a:lnSpc>
                <a:spcPts val="4500"/>
              </a:lnSpc>
            </a:pPr>
            <a:endParaRPr lang="fr-FR" sz="6000">
              <a:solidFill>
                <a:srgbClr val="00B0F0"/>
              </a:solidFill>
              <a:latin typeface="+mj-lt"/>
            </a:endParaRPr>
          </a:p>
        </p:txBody>
      </p:sp>
      <p:pic>
        <p:nvPicPr>
          <p:cNvPr id="2" name="Image 1" descr="Une image contenant Graphique, Police, graphisme, logo&#10;&#10;Description générée automatiquement">
            <a:extLst>
              <a:ext uri="{FF2B5EF4-FFF2-40B4-BE49-F238E27FC236}">
                <a16:creationId xmlns:a16="http://schemas.microsoft.com/office/drawing/2014/main" id="{FEE0B729-D68D-1DF5-E278-A37869AFF3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3507" y="40799"/>
            <a:ext cx="1821011" cy="45832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EC4DFA7-E5EC-22B2-06C2-D5A0EAE01A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1342765" y="1487733"/>
            <a:ext cx="4350111" cy="3133213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ED90E4B-DAB1-B874-034F-9C860711D084}"/>
              </a:ext>
            </a:extLst>
          </p:cNvPr>
          <p:cNvSpPr txBox="1"/>
          <p:nvPr/>
        </p:nvSpPr>
        <p:spPr bwMode="auto">
          <a:xfrm>
            <a:off x="5692876" y="769392"/>
            <a:ext cx="5765390" cy="623247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FR" sz="1100" b="1" i="0" u="sng" strike="noStrike" kern="0" cap="none" spc="0" normalizeH="0" baseline="0" noProof="0">
                <a:ln>
                  <a:noFill/>
                </a:ln>
                <a:solidFill>
                  <a:srgbClr val="4A5E81"/>
                </a:solidFill>
                <a:effectLst/>
                <a:uLnTx/>
                <a:uFillTx/>
                <a:latin typeface="robotoslab"/>
                <a:ea typeface="+mn-ea"/>
                <a:cs typeface="+mn-cs"/>
                <a:sym typeface="Arial"/>
                <a:hlinkClick r:id="rId6"/>
              </a:rPr>
              <a:t>Article 5</a:t>
            </a:r>
            <a:endParaRPr kumimoji="0" lang="fr-FR" sz="1100" b="1" i="0" u="none" strike="noStrike" kern="0" cap="none" spc="0" normalizeH="0" baseline="0" noProof="0">
              <a:ln>
                <a:noFill/>
              </a:ln>
              <a:solidFill>
                <a:srgbClr val="4A5E81"/>
              </a:solidFill>
              <a:effectLst/>
              <a:uLnTx/>
              <a:uFillTx/>
              <a:latin typeface="robotoslab"/>
              <a:ea typeface="+mn-ea"/>
              <a:cs typeface="+mn-cs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br>
              <a:rPr kumimoji="0" lang="fr-FR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ourcesanspro"/>
                <a:ea typeface="+mn-ea"/>
                <a:cs typeface="+mn-cs"/>
                <a:sym typeface="Arial"/>
              </a:rPr>
            </a:br>
            <a:r>
              <a: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ourcesanspro"/>
                <a:ea typeface="+mn-ea"/>
                <a:cs typeface="+mn-cs"/>
                <a:sym typeface="Arial"/>
              </a:rPr>
              <a:t>Le code de l'action sociale et des familles est ainsi modifié 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ourcesanspro"/>
                <a:ea typeface="+mn-ea"/>
                <a:cs typeface="+mn-cs"/>
                <a:sym typeface="Arial"/>
              </a:rPr>
              <a:t>Le « Plan bleu ”, prend en compte les objectifs opérationnels fixés dans le dispositif “ ORSAN ” définis à l'</a:t>
            </a:r>
            <a:r>
              <a:rPr kumimoji="0" lang="fr-FR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ourcesanspro"/>
                <a:ea typeface="+mn-ea"/>
                <a:cs typeface="+mn-cs"/>
                <a:sym typeface="Arial"/>
                <a:hlinkClick r:id="rId7" tooltip="Code de la santé publique - art. R3131-4 (M)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article R. 3131-4 du code de la santé publique</a:t>
            </a:r>
            <a:r>
              <a:rPr kumimoji="0" lang="fr-FR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ourcesanspro"/>
                <a:ea typeface="+mn-ea"/>
                <a:cs typeface="+mn-cs"/>
                <a:sym typeface="Arial"/>
              </a:rPr>
              <a:t> 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FR" sz="11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ourcesanspro"/>
              <a:ea typeface="+mn-ea"/>
              <a:cs typeface="+mn-cs"/>
              <a:sym typeface="Arial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arenR"/>
              <a:tabLst/>
              <a:defRPr/>
            </a:pPr>
            <a:r>
              <a:rPr kumimoji="0" lang="fr-FR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ourcesanspro"/>
                <a:ea typeface="+mn-ea"/>
                <a:cs typeface="+mn-cs"/>
                <a:sym typeface="Arial"/>
              </a:rPr>
              <a:t>Les modalités </a:t>
            </a:r>
            <a:r>
              <a:rPr kumimoji="0" lang="fr-FR" sz="12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ourcesanspro"/>
                <a:ea typeface="+mn-ea"/>
                <a:cs typeface="+mn-cs"/>
                <a:sym typeface="Arial"/>
              </a:rPr>
              <a:t>d'organisation de la cellule de crise et ses missions </a:t>
            </a:r>
            <a:r>
              <a:rPr kumimoji="0" lang="fr-FR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ourcesanspro"/>
                <a:ea typeface="+mn-ea"/>
                <a:cs typeface="+mn-cs"/>
                <a:sym typeface="Arial"/>
              </a:rPr>
              <a:t>;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arenR"/>
              <a:tabLst/>
              <a:defRPr/>
            </a:pPr>
            <a:r>
              <a:rPr kumimoji="0" lang="fr-FR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ourcesanspro"/>
                <a:ea typeface="+mn-ea"/>
                <a:cs typeface="+mn-cs"/>
                <a:sym typeface="Arial"/>
              </a:rPr>
              <a:t>Les </a:t>
            </a:r>
            <a:r>
              <a:rPr kumimoji="0" lang="fr-FR" sz="12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ourcesanspro"/>
                <a:ea typeface="+mn-ea"/>
                <a:cs typeface="+mn-cs"/>
                <a:sym typeface="Arial"/>
              </a:rPr>
              <a:t>procédures de gestion des événements </a:t>
            </a:r>
            <a:r>
              <a:rPr kumimoji="0" lang="fr-FR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ourcesanspro"/>
                <a:ea typeface="+mn-ea"/>
                <a:cs typeface="+mn-cs"/>
                <a:sym typeface="Arial"/>
              </a:rPr>
              <a:t>précisant, le cas échéant, les partenariats conclus avec des établissements de santé ;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arenR"/>
              <a:tabLst/>
              <a:defRPr/>
            </a:pPr>
            <a:r>
              <a:rPr kumimoji="0" lang="fr-FR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ourcesanspro"/>
                <a:ea typeface="+mn-ea"/>
                <a:cs typeface="+mn-cs"/>
                <a:sym typeface="Arial"/>
              </a:rPr>
              <a:t>Les modalités de continuité de l'activité de l'établissement </a:t>
            </a:r>
            <a:r>
              <a:rPr kumimoji="0" lang="fr-FR" sz="12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ourcesanspro"/>
                <a:ea typeface="+mn-ea"/>
                <a:cs typeface="+mn-cs"/>
                <a:sym typeface="Arial"/>
              </a:rPr>
              <a:t>PCA</a:t>
            </a:r>
            <a:r>
              <a:rPr kumimoji="0" lang="fr-FR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ourcesanspro"/>
                <a:ea typeface="+mn-ea"/>
                <a:cs typeface="+mn-cs"/>
                <a:sym typeface="Arial"/>
              </a:rPr>
              <a:t> ;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arenR"/>
              <a:tabLst/>
              <a:defRPr/>
            </a:pPr>
            <a:r>
              <a:rPr kumimoji="0" lang="fr-FR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ourcesanspro"/>
                <a:ea typeface="+mn-ea"/>
                <a:cs typeface="+mn-cs"/>
                <a:sym typeface="Arial"/>
              </a:rPr>
              <a:t>Les modalités </a:t>
            </a:r>
            <a:r>
              <a:rPr kumimoji="0" lang="fr-FR" sz="12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ourcesanspro"/>
                <a:ea typeface="+mn-ea"/>
                <a:cs typeface="+mn-cs"/>
                <a:sym typeface="Arial"/>
              </a:rPr>
              <a:t>de mise en œuvre de ses dispositions et de leur levée </a:t>
            </a:r>
            <a:r>
              <a:rPr kumimoji="0" lang="fr-FR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ourcesanspro"/>
                <a:ea typeface="+mn-ea"/>
                <a:cs typeface="+mn-cs"/>
                <a:sym typeface="Arial"/>
              </a:rPr>
              <a:t>;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arenR"/>
              <a:tabLst/>
              <a:defRPr/>
            </a:pPr>
            <a:r>
              <a:rPr kumimoji="0" lang="fr-FR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ourcesanspro"/>
                <a:ea typeface="+mn-ea"/>
                <a:cs typeface="+mn-cs"/>
                <a:sym typeface="Arial"/>
              </a:rPr>
              <a:t>Le </a:t>
            </a:r>
            <a:r>
              <a:rPr kumimoji="0" lang="fr-FR" sz="12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ourcesanspro"/>
                <a:ea typeface="+mn-ea"/>
                <a:cs typeface="+mn-cs"/>
                <a:sym typeface="Arial"/>
              </a:rPr>
              <a:t>recensement des moyens </a:t>
            </a:r>
            <a:r>
              <a:rPr kumimoji="0" lang="fr-FR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ourcesanspro"/>
                <a:ea typeface="+mn-ea"/>
                <a:cs typeface="+mn-cs"/>
                <a:sym typeface="Arial"/>
              </a:rPr>
              <a:t>de réponse en particulier des équipements et matériels disponibles au sein de l'établissement ainsi que les modalités d'organisation et de déploiement, adaptés à chacun des plans de réponse du dispositif “ ORSAN ” ;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arenR"/>
              <a:tabLst/>
              <a:defRPr/>
            </a:pPr>
            <a:r>
              <a:rPr kumimoji="0" lang="fr-FR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C0C0C0"/>
                </a:highlight>
                <a:uLnTx/>
                <a:uFillTx/>
                <a:latin typeface="sourcesanspro"/>
                <a:ea typeface="+mn-ea"/>
                <a:cs typeface="+mn-cs"/>
                <a:sym typeface="Arial"/>
              </a:rPr>
              <a:t>Le</a:t>
            </a:r>
            <a:r>
              <a:rPr kumimoji="0" lang="fr-FR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C0C0C0"/>
                </a:highlight>
                <a:uLnTx/>
                <a:uFillTx/>
                <a:latin typeface="sourcesanspro"/>
                <a:ea typeface="+mn-ea"/>
                <a:cs typeface="+mn-cs"/>
                <a:sym typeface="Arial"/>
              </a:rPr>
              <a:t> plan de formation des personnels de l'établissement aux situations sanitaires exceptionnelles </a:t>
            </a:r>
            <a:r>
              <a:rPr kumimoji="0" lang="fr-FR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C0C0C0"/>
                </a:highlight>
                <a:uLnTx/>
                <a:uFillTx/>
                <a:latin typeface="sourcesanspro"/>
                <a:ea typeface="+mn-ea"/>
                <a:cs typeface="+mn-cs"/>
                <a:sym typeface="Arial"/>
              </a:rPr>
              <a:t>conformément au programme annuel ou pluriannuel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FR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ourcesanspro"/>
              <a:ea typeface="+mn-ea"/>
              <a:cs typeface="+mn-cs"/>
              <a:sym typeface="Arial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fr-FR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ourcesanspro"/>
                <a:ea typeface="+mn-ea"/>
                <a:cs typeface="+mn-cs"/>
                <a:sym typeface="Arial"/>
              </a:rPr>
              <a:t> Le plan mentionné est arrêté par l'instance compétente de l'organisme gestionnaire, après </a:t>
            </a:r>
            <a:r>
              <a:rPr kumimoji="0" lang="fr-FR" sz="12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ourcesanspro"/>
                <a:ea typeface="+mn-ea"/>
                <a:cs typeface="+mn-cs"/>
                <a:sym typeface="Arial"/>
              </a:rPr>
              <a:t>consultation des instances représentatives du personnel de l'établissement ou du service et du conseil de la vie sociale </a:t>
            </a:r>
            <a:r>
              <a:rPr kumimoji="0" lang="fr-FR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ourcesanspro"/>
                <a:ea typeface="+mn-ea"/>
                <a:cs typeface="+mn-cs"/>
                <a:sym typeface="Arial"/>
              </a:rPr>
              <a:t>ou des autres instances de participation instituées en application de l'article L. 311-6 du présent code.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fr-FR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ourcesanspro"/>
              <a:ea typeface="+mn-ea"/>
              <a:cs typeface="+mn-cs"/>
              <a:sym typeface="Arial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fr-FR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ourcesanspro"/>
                <a:ea typeface="+mn-ea"/>
                <a:cs typeface="+mn-cs"/>
                <a:sym typeface="Arial"/>
              </a:rPr>
              <a:t>Le plan mentionné </a:t>
            </a:r>
            <a:r>
              <a:rPr kumimoji="0" lang="fr-FR" sz="12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ourcesanspro"/>
                <a:ea typeface="+mn-ea"/>
                <a:cs typeface="+mn-cs"/>
                <a:sym typeface="Arial"/>
              </a:rPr>
              <a:t>est transmis au préfet du département, au directeur général de l'agence régionale de santé et au service d'aide médicale urgente (SAMU) territorialement compétent</a:t>
            </a:r>
            <a:r>
              <a:rPr kumimoji="0" lang="fr-FR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ourcesanspro"/>
                <a:ea typeface="+mn-ea"/>
                <a:cs typeface="+mn-cs"/>
                <a:sym typeface="Arial"/>
              </a:rPr>
              <a:t>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fr-FR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ourcesanspro"/>
              <a:ea typeface="+mn-ea"/>
              <a:cs typeface="+mn-cs"/>
              <a:sym typeface="Arial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fr-FR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C0C0C0"/>
                </a:highlight>
                <a:uLnTx/>
                <a:uFillTx/>
                <a:latin typeface="sourcesanspro"/>
                <a:ea typeface="+mn-ea"/>
                <a:cs typeface="+mn-cs"/>
                <a:sym typeface="Arial"/>
              </a:rPr>
              <a:t>Le plan mentionné </a:t>
            </a:r>
            <a:r>
              <a:rPr kumimoji="0" lang="fr-FR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C0C0C0"/>
                </a:highlight>
                <a:uLnTx/>
                <a:uFillTx/>
                <a:latin typeface="sourcesanspro"/>
                <a:ea typeface="+mn-ea"/>
                <a:cs typeface="+mn-cs"/>
                <a:sym typeface="Arial"/>
              </a:rPr>
              <a:t>est évalué, notamment sur la base d'exercices, et est révisé chaque année</a:t>
            </a:r>
            <a:r>
              <a:rPr kumimoji="0" lang="fr-FR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C0C0C0"/>
                </a:highlight>
                <a:uLnTx/>
                <a:uFillTx/>
                <a:latin typeface="sourcesanspro"/>
                <a:ea typeface="+mn-ea"/>
                <a:cs typeface="+mn-cs"/>
                <a:sym typeface="Arial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FR" sz="11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ourcesanspro"/>
              <a:ea typeface="+mn-ea"/>
              <a:cs typeface="+mn-cs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FR" sz="11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ourcesanspro"/>
              <a:ea typeface="+mn-ea"/>
              <a:cs typeface="+mn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949047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F3B6DD-C02E-044C-661C-24A55CF503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F2E20BA-35C9-7C99-E805-A3552B42917C}"/>
              </a:ext>
            </a:extLst>
          </p:cNvPr>
          <p:cNvCxnSpPr>
            <a:cxnSpLocks/>
          </p:cNvCxnSpPr>
          <p:nvPr/>
        </p:nvCxnSpPr>
        <p:spPr>
          <a:xfrm>
            <a:off x="1570650" y="1436062"/>
            <a:ext cx="649176" cy="0"/>
          </a:xfrm>
          <a:prstGeom prst="line">
            <a:avLst/>
          </a:prstGeom>
          <a:ln w="38100" cap="rnd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FF7A6EF7-113E-D8F0-ADE5-7E815EDED548}"/>
              </a:ext>
            </a:extLst>
          </p:cNvPr>
          <p:cNvSpPr/>
          <p:nvPr/>
        </p:nvSpPr>
        <p:spPr>
          <a:xfrm>
            <a:off x="1" y="1089354"/>
            <a:ext cx="1069295" cy="2674160"/>
          </a:xfrm>
          <a:custGeom>
            <a:avLst/>
            <a:gdLst>
              <a:gd name="connsiteX0" fmla="*/ 0 w 1069295"/>
              <a:gd name="connsiteY0" fmla="*/ 0 h 2674160"/>
              <a:gd name="connsiteX1" fmla="*/ 105567 w 1069295"/>
              <a:gd name="connsiteY1" fmla="*/ 27145 h 2674160"/>
              <a:gd name="connsiteX2" fmla="*/ 1069295 w 1069295"/>
              <a:gd name="connsiteY2" fmla="*/ 1337080 h 2674160"/>
              <a:gd name="connsiteX3" fmla="*/ 105567 w 1069295"/>
              <a:gd name="connsiteY3" fmla="*/ 2647016 h 2674160"/>
              <a:gd name="connsiteX4" fmla="*/ 0 w 1069295"/>
              <a:gd name="connsiteY4" fmla="*/ 2674160 h 2674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9295" h="2674160">
                <a:moveTo>
                  <a:pt x="0" y="0"/>
                </a:moveTo>
                <a:lnTo>
                  <a:pt x="105567" y="27145"/>
                </a:lnTo>
                <a:cubicBezTo>
                  <a:pt x="663902" y="200805"/>
                  <a:pt x="1069295" y="721600"/>
                  <a:pt x="1069295" y="1337080"/>
                </a:cubicBezTo>
                <a:cubicBezTo>
                  <a:pt x="1069295" y="1952560"/>
                  <a:pt x="663902" y="2473356"/>
                  <a:pt x="105567" y="2647016"/>
                </a:cubicBezTo>
                <a:lnTo>
                  <a:pt x="0" y="2674160"/>
                </a:lnTo>
                <a:close/>
              </a:path>
            </a:pathLst>
          </a:custGeom>
          <a:solidFill>
            <a:srgbClr val="00B0F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7" name="Espace réservé pour une image  6" descr="Une image contenant personne, intérieur, habits, ordinateur portable&#10;&#10;Description générée automatiquement">
            <a:extLst>
              <a:ext uri="{FF2B5EF4-FFF2-40B4-BE49-F238E27FC236}">
                <a16:creationId xmlns:a16="http://schemas.microsoft.com/office/drawing/2014/main" id="{909BCF37-AEA1-42E5-900D-2DF13EDDC22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05" r="8105"/>
          <a:stretch>
            <a:fillRect/>
          </a:stretch>
        </p:blipFill>
        <p:spPr>
          <a:xfrm>
            <a:off x="7959304" y="0"/>
            <a:ext cx="4232696" cy="3366894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71B6F8D-61BB-FB21-8FA8-F20A1680C644}"/>
              </a:ext>
            </a:extLst>
          </p:cNvPr>
          <p:cNvSpPr txBox="1"/>
          <p:nvPr/>
        </p:nvSpPr>
        <p:spPr>
          <a:xfrm>
            <a:off x="584125" y="307844"/>
            <a:ext cx="6744452" cy="1315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500"/>
              </a:lnSpc>
            </a:pPr>
            <a:r>
              <a:rPr lang="fr-FR" sz="3600">
                <a:solidFill>
                  <a:srgbClr val="00B0F0"/>
                </a:solidFill>
                <a:latin typeface="+mj-lt"/>
              </a:rPr>
              <a:t>Evaluation qualité des ESSMS</a:t>
            </a:r>
          </a:p>
          <a:p>
            <a:pPr>
              <a:lnSpc>
                <a:spcPts val="4500"/>
              </a:lnSpc>
            </a:pPr>
            <a:endParaRPr lang="fr-FR" sz="6000">
              <a:solidFill>
                <a:srgbClr val="00B0F0"/>
              </a:solidFill>
              <a:latin typeface="+mj-lt"/>
            </a:endParaRPr>
          </a:p>
        </p:txBody>
      </p:sp>
      <p:pic>
        <p:nvPicPr>
          <p:cNvPr id="2" name="Image 1" descr="Une image contenant Graphique, Police, graphisme, logo&#10;&#10;Description générée automatiquement">
            <a:extLst>
              <a:ext uri="{FF2B5EF4-FFF2-40B4-BE49-F238E27FC236}">
                <a16:creationId xmlns:a16="http://schemas.microsoft.com/office/drawing/2014/main" id="{A0C02A9F-B8DE-5595-9CCC-46A621D6F6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3507" y="40799"/>
            <a:ext cx="1821011" cy="45832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8A3434E-5924-14E0-6DA9-C796D25AC2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83640" y="1799731"/>
            <a:ext cx="1764359" cy="76455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D7A1544-6CAC-31A3-8841-66B4AC8AD46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61922" y="3622068"/>
            <a:ext cx="6515270" cy="549743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05A41C6-1F50-2904-1C3C-6F36E679B29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21969" y="4269340"/>
            <a:ext cx="6515270" cy="549743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9E3E8EB-4120-CD84-36DD-7B25DB7D8F6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00023" y="2941364"/>
            <a:ext cx="6477169" cy="549743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5A072FF-BEC0-2456-125C-84DA7384D1B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00023" y="4938846"/>
            <a:ext cx="6417296" cy="538857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FBF0984-1E36-0AB7-2768-7181A2AF687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02049" y="5477704"/>
            <a:ext cx="6515270" cy="954768"/>
          </a:xfrm>
          <a:prstGeom prst="rect">
            <a:avLst/>
          </a:prstGeom>
        </p:spPr>
      </p:pic>
      <p:sp>
        <p:nvSpPr>
          <p:cNvPr id="15" name="Ellipse 14">
            <a:extLst>
              <a:ext uri="{FF2B5EF4-FFF2-40B4-BE49-F238E27FC236}">
                <a16:creationId xmlns:a16="http://schemas.microsoft.com/office/drawing/2014/main" id="{C6FF598E-C78D-2BBB-4F4B-EE0BFD10FCFD}"/>
              </a:ext>
            </a:extLst>
          </p:cNvPr>
          <p:cNvSpPr/>
          <p:nvPr/>
        </p:nvSpPr>
        <p:spPr>
          <a:xfrm>
            <a:off x="8494348" y="3763514"/>
            <a:ext cx="766482" cy="36979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CI</a:t>
            </a:r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F332F51C-17A5-075C-445F-AAF8AD471313}"/>
              </a:ext>
            </a:extLst>
          </p:cNvPr>
          <p:cNvSpPr/>
          <p:nvPr/>
        </p:nvSpPr>
        <p:spPr>
          <a:xfrm>
            <a:off x="8494348" y="4507527"/>
            <a:ext cx="766482" cy="36979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CI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4210E56F-84C6-EF1B-D347-A383A1B73384}"/>
              </a:ext>
            </a:extLst>
          </p:cNvPr>
          <p:cNvSpPr/>
          <p:nvPr/>
        </p:nvSpPr>
        <p:spPr>
          <a:xfrm>
            <a:off x="993059" y="5421937"/>
            <a:ext cx="7590502" cy="112821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872129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45D299-CC0E-CCD1-83A2-ACC989A8C6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3" descr="Une image contenant plein air, ciel, nuage, eau&#10;&#10;Description générée automatiquement">
            <a:extLst>
              <a:ext uri="{FF2B5EF4-FFF2-40B4-BE49-F238E27FC236}">
                <a16:creationId xmlns:a16="http://schemas.microsoft.com/office/drawing/2014/main" id="{A8121845-31AE-CF13-7B2B-BAFF648426F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7" r="48963"/>
          <a:stretch/>
        </p:blipFill>
        <p:spPr>
          <a:xfrm>
            <a:off x="6296332" y="0"/>
            <a:ext cx="5895668" cy="6858000"/>
          </a:xfrm>
          <a:custGeom>
            <a:avLst/>
            <a:gdLst>
              <a:gd name="connsiteX0" fmla="*/ 1320063 w 5895668"/>
              <a:gd name="connsiteY0" fmla="*/ 0 h 6858000"/>
              <a:gd name="connsiteX1" fmla="*/ 3152468 w 5895668"/>
              <a:gd name="connsiteY1" fmla="*/ 0 h 6858000"/>
              <a:gd name="connsiteX2" fmla="*/ 4752668 w 5895668"/>
              <a:gd name="connsiteY2" fmla="*/ 0 h 6858000"/>
              <a:gd name="connsiteX3" fmla="*/ 5895668 w 5895668"/>
              <a:gd name="connsiteY3" fmla="*/ 0 h 6858000"/>
              <a:gd name="connsiteX4" fmla="*/ 5895668 w 5895668"/>
              <a:gd name="connsiteY4" fmla="*/ 6858000 h 6858000"/>
              <a:gd name="connsiteX5" fmla="*/ 4752668 w 5895668"/>
              <a:gd name="connsiteY5" fmla="*/ 6858000 h 6858000"/>
              <a:gd name="connsiteX6" fmla="*/ 3152468 w 5895668"/>
              <a:gd name="connsiteY6" fmla="*/ 6858000 h 6858000"/>
              <a:gd name="connsiteX7" fmla="*/ 1320063 w 5895668"/>
              <a:gd name="connsiteY7" fmla="*/ 6858000 h 6858000"/>
              <a:gd name="connsiteX8" fmla="*/ 1167930 w 5895668"/>
              <a:gd name="connsiteY8" fmla="*/ 6682373 h 6858000"/>
              <a:gd name="connsiteX9" fmla="*/ 0 w 5895668"/>
              <a:gd name="connsiteY9" fmla="*/ 3429000 h 6858000"/>
              <a:gd name="connsiteX10" fmla="*/ 1167930 w 5895668"/>
              <a:gd name="connsiteY10" fmla="*/ 17562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895668" h="6858000">
                <a:moveTo>
                  <a:pt x="1320063" y="0"/>
                </a:moveTo>
                <a:lnTo>
                  <a:pt x="3152468" y="0"/>
                </a:lnTo>
                <a:lnTo>
                  <a:pt x="4752668" y="0"/>
                </a:lnTo>
                <a:lnTo>
                  <a:pt x="5895668" y="0"/>
                </a:lnTo>
                <a:lnTo>
                  <a:pt x="5895668" y="6858000"/>
                </a:lnTo>
                <a:lnTo>
                  <a:pt x="4752668" y="6858000"/>
                </a:lnTo>
                <a:lnTo>
                  <a:pt x="3152468" y="6858000"/>
                </a:lnTo>
                <a:lnTo>
                  <a:pt x="1320063" y="6858000"/>
                </a:lnTo>
                <a:lnTo>
                  <a:pt x="1167930" y="6682373"/>
                </a:lnTo>
                <a:cubicBezTo>
                  <a:pt x="438300" y="5798265"/>
                  <a:pt x="0" y="4664818"/>
                  <a:pt x="0" y="3429000"/>
                </a:cubicBezTo>
                <a:cubicBezTo>
                  <a:pt x="0" y="2193183"/>
                  <a:pt x="438300" y="1059736"/>
                  <a:pt x="1167930" y="175628"/>
                </a:cubicBezTo>
                <a:close/>
              </a:path>
            </a:pathLst>
          </a:custGeom>
        </p:spPr>
      </p:pic>
      <p:sp>
        <p:nvSpPr>
          <p:cNvPr id="112" name="Freeform: Shape 111">
            <a:extLst>
              <a:ext uri="{FF2B5EF4-FFF2-40B4-BE49-F238E27FC236}">
                <a16:creationId xmlns:a16="http://schemas.microsoft.com/office/drawing/2014/main" id="{FBFBCB28-7399-D5FF-B490-211F20D9E262}"/>
              </a:ext>
            </a:extLst>
          </p:cNvPr>
          <p:cNvSpPr/>
          <p:nvPr/>
        </p:nvSpPr>
        <p:spPr>
          <a:xfrm rot="10800000" flipH="1" flipV="1">
            <a:off x="0" y="0"/>
            <a:ext cx="5813069" cy="6857998"/>
          </a:xfrm>
          <a:custGeom>
            <a:avLst/>
            <a:gdLst>
              <a:gd name="connsiteX0" fmla="*/ 0 w 5813069"/>
              <a:gd name="connsiteY0" fmla="*/ 0 h 6857998"/>
              <a:gd name="connsiteX1" fmla="*/ 865483 w 5813069"/>
              <a:gd name="connsiteY1" fmla="*/ 0 h 6857998"/>
              <a:gd name="connsiteX2" fmla="*/ 920766 w 5813069"/>
              <a:gd name="connsiteY2" fmla="*/ 25648 h 6857998"/>
              <a:gd name="connsiteX3" fmla="*/ 2421635 w 5813069"/>
              <a:gd name="connsiteY3" fmla="*/ 1100876 h 6857998"/>
              <a:gd name="connsiteX4" fmla="*/ 2861043 w 5813069"/>
              <a:gd name="connsiteY4" fmla="*/ 1531225 h 6857998"/>
              <a:gd name="connsiteX5" fmla="*/ 4073394 w 5813069"/>
              <a:gd name="connsiteY5" fmla="*/ 136173 h 6857998"/>
              <a:gd name="connsiteX6" fmla="*/ 4205894 w 5813069"/>
              <a:gd name="connsiteY6" fmla="*/ 0 h 6857998"/>
              <a:gd name="connsiteX7" fmla="*/ 5813069 w 5813069"/>
              <a:gd name="connsiteY7" fmla="*/ 0 h 6857998"/>
              <a:gd name="connsiteX8" fmla="*/ 5768592 w 5813069"/>
              <a:gd name="connsiteY8" fmla="*/ 25743 h 6857998"/>
              <a:gd name="connsiteX9" fmla="*/ 3676441 w 5813069"/>
              <a:gd name="connsiteY9" fmla="*/ 2138251 h 6857998"/>
              <a:gd name="connsiteX10" fmla="*/ 3526950 w 5813069"/>
              <a:gd name="connsiteY10" fmla="*/ 2301324 h 6857998"/>
              <a:gd name="connsiteX11" fmla="*/ 4692025 w 5813069"/>
              <a:gd name="connsiteY11" fmla="*/ 6770908 h 6857998"/>
              <a:gd name="connsiteX12" fmla="*/ 4660838 w 5813069"/>
              <a:gd name="connsiteY12" fmla="*/ 6857998 h 6857998"/>
              <a:gd name="connsiteX13" fmla="*/ 3594888 w 5813069"/>
              <a:gd name="connsiteY13" fmla="*/ 6857998 h 6857998"/>
              <a:gd name="connsiteX14" fmla="*/ 3603968 w 5813069"/>
              <a:gd name="connsiteY14" fmla="*/ 6822273 h 6857998"/>
              <a:gd name="connsiteX15" fmla="*/ 3237034 w 5813069"/>
              <a:gd name="connsiteY15" fmla="*/ 3637672 h 6857998"/>
              <a:gd name="connsiteX16" fmla="*/ 2774977 w 5813069"/>
              <a:gd name="connsiteY16" fmla="*/ 2949116 h 6857998"/>
              <a:gd name="connsiteX17" fmla="*/ 890495 w 5813069"/>
              <a:gd name="connsiteY17" fmla="*/ 3836999 h 6857998"/>
              <a:gd name="connsiteX18" fmla="*/ 291898 w 5813069"/>
              <a:gd name="connsiteY18" fmla="*/ 3949068 h 6857998"/>
              <a:gd name="connsiteX19" fmla="*/ 0 w 5813069"/>
              <a:gd name="connsiteY19" fmla="*/ 3977511 h 6857998"/>
              <a:gd name="connsiteX20" fmla="*/ 0 w 5813069"/>
              <a:gd name="connsiteY20" fmla="*/ 2968055 h 6857998"/>
              <a:gd name="connsiteX21" fmla="*/ 256296 w 5813069"/>
              <a:gd name="connsiteY21" fmla="*/ 2935524 h 6857998"/>
              <a:gd name="connsiteX22" fmla="*/ 2118118 w 5813069"/>
              <a:gd name="connsiteY22" fmla="*/ 2183550 h 6857998"/>
              <a:gd name="connsiteX23" fmla="*/ 1039977 w 5813069"/>
              <a:gd name="connsiteY23" fmla="*/ 1263959 h 6857998"/>
              <a:gd name="connsiteX24" fmla="*/ 54354 w 5813069"/>
              <a:gd name="connsiteY24" fmla="*/ 754306 h 6857998"/>
              <a:gd name="connsiteX25" fmla="*/ 0 w 5813069"/>
              <a:gd name="connsiteY25" fmla="*/ 738577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5813069" h="6857998">
                <a:moveTo>
                  <a:pt x="0" y="0"/>
                </a:moveTo>
                <a:lnTo>
                  <a:pt x="865483" y="0"/>
                </a:lnTo>
                <a:lnTo>
                  <a:pt x="920766" y="25648"/>
                </a:lnTo>
                <a:cubicBezTo>
                  <a:pt x="1470862" y="296625"/>
                  <a:pt x="1970613" y="682986"/>
                  <a:pt x="2421635" y="1100876"/>
                </a:cubicBezTo>
                <a:cubicBezTo>
                  <a:pt x="2571127" y="1236775"/>
                  <a:pt x="2716085" y="1381743"/>
                  <a:pt x="2861043" y="1531225"/>
                </a:cubicBezTo>
                <a:cubicBezTo>
                  <a:pt x="3285730" y="1078226"/>
                  <a:pt x="3655564" y="586298"/>
                  <a:pt x="4073394" y="136173"/>
                </a:cubicBezTo>
                <a:lnTo>
                  <a:pt x="4205894" y="0"/>
                </a:lnTo>
                <a:lnTo>
                  <a:pt x="5813069" y="0"/>
                </a:lnTo>
                <a:lnTo>
                  <a:pt x="5768592" y="25743"/>
                </a:lnTo>
                <a:cubicBezTo>
                  <a:pt x="4902998" y="559210"/>
                  <a:pt x="4347447" y="1386557"/>
                  <a:pt x="3676441" y="2138251"/>
                </a:cubicBezTo>
                <a:cubicBezTo>
                  <a:pt x="3626618" y="2192608"/>
                  <a:pt x="3576785" y="2246967"/>
                  <a:pt x="3526950" y="2301324"/>
                </a:cubicBezTo>
                <a:cubicBezTo>
                  <a:pt x="4524974" y="3588128"/>
                  <a:pt x="5184564" y="5177526"/>
                  <a:pt x="4692025" y="6770908"/>
                </a:cubicBezTo>
                <a:lnTo>
                  <a:pt x="4660838" y="6857998"/>
                </a:lnTo>
                <a:lnTo>
                  <a:pt x="3594888" y="6857998"/>
                </a:lnTo>
                <a:lnTo>
                  <a:pt x="3603968" y="6822273"/>
                </a:lnTo>
                <a:cubicBezTo>
                  <a:pt x="4038840" y="5757724"/>
                  <a:pt x="3807818" y="4607099"/>
                  <a:pt x="3237034" y="3637672"/>
                </a:cubicBezTo>
                <a:cubicBezTo>
                  <a:pt x="3096600" y="3402115"/>
                  <a:pt x="2942585" y="3171092"/>
                  <a:pt x="2774977" y="2949116"/>
                </a:cubicBezTo>
                <a:cubicBezTo>
                  <a:pt x="2213250" y="3361349"/>
                  <a:pt x="1574518" y="3669391"/>
                  <a:pt x="890495" y="3836999"/>
                </a:cubicBezTo>
                <a:cubicBezTo>
                  <a:pt x="695421" y="3884846"/>
                  <a:pt x="494926" y="3922975"/>
                  <a:pt x="291898" y="3949068"/>
                </a:cubicBezTo>
                <a:lnTo>
                  <a:pt x="0" y="3977511"/>
                </a:lnTo>
                <a:lnTo>
                  <a:pt x="0" y="2968055"/>
                </a:lnTo>
                <a:lnTo>
                  <a:pt x="256296" y="2935524"/>
                </a:lnTo>
                <a:cubicBezTo>
                  <a:pt x="931260" y="2826808"/>
                  <a:pt x="1565460" y="2568600"/>
                  <a:pt x="2118118" y="2183550"/>
                </a:cubicBezTo>
                <a:cubicBezTo>
                  <a:pt x="1782902" y="1839268"/>
                  <a:pt x="1415968" y="1526701"/>
                  <a:pt x="1039977" y="1263959"/>
                </a:cubicBezTo>
                <a:cubicBezTo>
                  <a:pt x="746663" y="1059826"/>
                  <a:pt x="408258" y="868698"/>
                  <a:pt x="54354" y="754306"/>
                </a:cubicBezTo>
                <a:lnTo>
                  <a:pt x="0" y="738577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D">
              <a:solidFill>
                <a:srgbClr val="FFC000"/>
              </a:solidFill>
            </a:endParaRPr>
          </a:p>
        </p:txBody>
      </p:sp>
      <p:sp>
        <p:nvSpPr>
          <p:cNvPr id="81" name="Rectangle: Rounded Corners 80">
            <a:extLst>
              <a:ext uri="{FF2B5EF4-FFF2-40B4-BE49-F238E27FC236}">
                <a16:creationId xmlns:a16="http://schemas.microsoft.com/office/drawing/2014/main" id="{E6AE2383-FF90-5767-91A6-0C0EEF06FBFA}"/>
              </a:ext>
            </a:extLst>
          </p:cNvPr>
          <p:cNvSpPr/>
          <p:nvPr/>
        </p:nvSpPr>
        <p:spPr>
          <a:xfrm>
            <a:off x="1567543" y="1295400"/>
            <a:ext cx="9056914" cy="4495802"/>
          </a:xfrm>
          <a:prstGeom prst="roundRect">
            <a:avLst>
              <a:gd name="adj" fmla="val 5761"/>
            </a:avLst>
          </a:prstGeom>
          <a:solidFill>
            <a:schemeClr val="bg1">
              <a:alpha val="97000"/>
            </a:schemeClr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863600" dist="927100" dir="8700000" sx="90000" sy="90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800" b="1" spc="-150">
              <a:solidFill>
                <a:schemeClr val="accent1"/>
              </a:solidFill>
              <a:effectLst>
                <a:outerShdw blurRad="63500" dist="38100" dir="2700000" algn="tl" rotWithShape="0">
                  <a:prstClr val="black">
                    <a:alpha val="25000"/>
                  </a:prstClr>
                </a:outerShdw>
              </a:effectLst>
              <a:latin typeface="+mj-lt"/>
            </a:endParaRP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7DEE076D-16C6-9D09-C2A2-8094906E4012}"/>
              </a:ext>
            </a:extLst>
          </p:cNvPr>
          <p:cNvSpPr txBox="1"/>
          <p:nvPr/>
        </p:nvSpPr>
        <p:spPr>
          <a:xfrm>
            <a:off x="2324100" y="2389139"/>
            <a:ext cx="75438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200" spc="-150">
                <a:solidFill>
                  <a:srgbClr val="00B0F0"/>
                </a:solidFill>
                <a:latin typeface="+mj-lt"/>
              </a:rPr>
              <a:t>PRINCIPES</a:t>
            </a:r>
          </a:p>
          <a:p>
            <a:pPr algn="ctr"/>
            <a:r>
              <a:rPr lang="en-US" sz="7200" spc="-150">
                <a:solidFill>
                  <a:srgbClr val="00B0F0"/>
                </a:solidFill>
                <a:latin typeface="+mj-lt"/>
              </a:rPr>
              <a:t>DE L’EXERCICE</a:t>
            </a:r>
            <a:endParaRPr lang="id-ID" sz="7200" spc="-150">
              <a:solidFill>
                <a:srgbClr val="00B0F0"/>
              </a:solidFill>
              <a:latin typeface="+mj-lt"/>
            </a:endParaRPr>
          </a:p>
        </p:txBody>
      </p:sp>
      <p:pic>
        <p:nvPicPr>
          <p:cNvPr id="3" name="Image 2" descr="Une image contenant Graphique, Police, graphisme, logo&#10;&#10;Description générée automatiquement">
            <a:extLst>
              <a:ext uri="{FF2B5EF4-FFF2-40B4-BE49-F238E27FC236}">
                <a16:creationId xmlns:a16="http://schemas.microsoft.com/office/drawing/2014/main" id="{1D3F887B-F434-9B26-7D49-4B80C7F775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6351" y="189371"/>
            <a:ext cx="1821011" cy="458329"/>
          </a:xfrm>
          <a:prstGeom prst="rect">
            <a:avLst/>
          </a:prstGeom>
        </p:spPr>
      </p:pic>
      <p:cxnSp>
        <p:nvCxnSpPr>
          <p:cNvPr id="4" name="Straight Connector 12">
            <a:extLst>
              <a:ext uri="{FF2B5EF4-FFF2-40B4-BE49-F238E27FC236}">
                <a16:creationId xmlns:a16="http://schemas.microsoft.com/office/drawing/2014/main" id="{F112100F-1ADD-7CDF-27FD-A515E21F25F7}"/>
              </a:ext>
            </a:extLst>
          </p:cNvPr>
          <p:cNvCxnSpPr>
            <a:cxnSpLocks/>
          </p:cNvCxnSpPr>
          <p:nvPr/>
        </p:nvCxnSpPr>
        <p:spPr>
          <a:xfrm flipV="1">
            <a:off x="5075853" y="4688806"/>
            <a:ext cx="2463282" cy="8657"/>
          </a:xfrm>
          <a:prstGeom prst="line">
            <a:avLst/>
          </a:prstGeom>
          <a:ln w="38100" cap="rnd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60692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55117-E9AD-47B9-92AB-B49E524FBC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id="{023907FE-45D9-130D-7379-41EC929E5901}"/>
              </a:ext>
            </a:extLst>
          </p:cNvPr>
          <p:cNvSpPr/>
          <p:nvPr/>
        </p:nvSpPr>
        <p:spPr>
          <a:xfrm>
            <a:off x="1598558" y="0"/>
            <a:ext cx="8994884" cy="4485996"/>
          </a:xfrm>
          <a:custGeom>
            <a:avLst/>
            <a:gdLst>
              <a:gd name="connsiteX0" fmla="*/ 0 w 2672816"/>
              <a:gd name="connsiteY0" fmla="*/ 0 h 1333007"/>
              <a:gd name="connsiteX1" fmla="*/ 527017 w 2672816"/>
              <a:gd name="connsiteY1" fmla="*/ 0 h 1333007"/>
              <a:gd name="connsiteX2" fmla="*/ 531016 w 2672816"/>
              <a:gd name="connsiteY2" fmla="*/ 79192 h 1333007"/>
              <a:gd name="connsiteX3" fmla="*/ 1336408 w 2672816"/>
              <a:gd name="connsiteY3" fmla="*/ 805990 h 1333007"/>
              <a:gd name="connsiteX4" fmla="*/ 2141800 w 2672816"/>
              <a:gd name="connsiteY4" fmla="*/ 79192 h 1333007"/>
              <a:gd name="connsiteX5" fmla="*/ 2145799 w 2672816"/>
              <a:gd name="connsiteY5" fmla="*/ 0 h 1333007"/>
              <a:gd name="connsiteX6" fmla="*/ 2672816 w 2672816"/>
              <a:gd name="connsiteY6" fmla="*/ 0 h 1333007"/>
              <a:gd name="connsiteX7" fmla="*/ 2666096 w 2672816"/>
              <a:gd name="connsiteY7" fmla="*/ 133077 h 1333007"/>
              <a:gd name="connsiteX8" fmla="*/ 1336408 w 2672816"/>
              <a:gd name="connsiteY8" fmla="*/ 1333007 h 1333007"/>
              <a:gd name="connsiteX9" fmla="*/ 6720 w 2672816"/>
              <a:gd name="connsiteY9" fmla="*/ 133077 h 1333007"/>
              <a:gd name="connsiteX10" fmla="*/ 0 w 2672816"/>
              <a:gd name="connsiteY10" fmla="*/ 0 h 1333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72816" h="1333007">
                <a:moveTo>
                  <a:pt x="0" y="0"/>
                </a:moveTo>
                <a:lnTo>
                  <a:pt x="527017" y="0"/>
                </a:lnTo>
                <a:lnTo>
                  <a:pt x="531016" y="79192"/>
                </a:lnTo>
                <a:cubicBezTo>
                  <a:pt x="572474" y="487424"/>
                  <a:pt x="917239" y="805990"/>
                  <a:pt x="1336408" y="805990"/>
                </a:cubicBezTo>
                <a:cubicBezTo>
                  <a:pt x="1755578" y="805990"/>
                  <a:pt x="2100342" y="487424"/>
                  <a:pt x="2141800" y="79192"/>
                </a:cubicBezTo>
                <a:lnTo>
                  <a:pt x="2145799" y="0"/>
                </a:lnTo>
                <a:lnTo>
                  <a:pt x="2672816" y="0"/>
                </a:lnTo>
                <a:lnTo>
                  <a:pt x="2666096" y="133077"/>
                </a:lnTo>
                <a:cubicBezTo>
                  <a:pt x="2597650" y="807060"/>
                  <a:pt x="2028450" y="1333007"/>
                  <a:pt x="1336408" y="1333007"/>
                </a:cubicBezTo>
                <a:cubicBezTo>
                  <a:pt x="644366" y="1333007"/>
                  <a:pt x="75166" y="807060"/>
                  <a:pt x="6720" y="133077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Rectangle: Top Corners Rounded 2">
            <a:extLst>
              <a:ext uri="{FF2B5EF4-FFF2-40B4-BE49-F238E27FC236}">
                <a16:creationId xmlns:a16="http://schemas.microsoft.com/office/drawing/2014/main" id="{8584B452-7DBD-6A8C-8D0B-2C084950D1CC}"/>
              </a:ext>
            </a:extLst>
          </p:cNvPr>
          <p:cNvSpPr/>
          <p:nvPr/>
        </p:nvSpPr>
        <p:spPr>
          <a:xfrm>
            <a:off x="1020681" y="1809750"/>
            <a:ext cx="10150638" cy="5314950"/>
          </a:xfrm>
          <a:prstGeom prst="round2SameRect">
            <a:avLst>
              <a:gd name="adj1" fmla="val 6456"/>
              <a:gd name="adj2" fmla="val 0"/>
            </a:avLst>
          </a:prstGeom>
          <a:solidFill>
            <a:schemeClr val="bg1">
              <a:alpha val="95000"/>
            </a:schemeClr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863600" dist="927100" dir="8700000" sx="90000" sy="90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800" b="1" spc="-150">
              <a:solidFill>
                <a:schemeClr val="accent1"/>
              </a:solidFill>
              <a:effectLst>
                <a:outerShdw blurRad="63500" dist="38100" dir="2700000" algn="tl" rotWithShape="0">
                  <a:prstClr val="black">
                    <a:alpha val="25000"/>
                  </a:prstClr>
                </a:outerShdw>
              </a:effectLst>
              <a:latin typeface="+mj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0EE295D-DB52-A4EE-8B2C-CB35D6E5B30F}"/>
              </a:ext>
            </a:extLst>
          </p:cNvPr>
          <p:cNvSpPr txBox="1"/>
          <p:nvPr/>
        </p:nvSpPr>
        <p:spPr>
          <a:xfrm>
            <a:off x="2" y="500601"/>
            <a:ext cx="121919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>
                <a:solidFill>
                  <a:srgbClr val="00B0F0"/>
                </a:solidFill>
                <a:latin typeface="+mj-lt"/>
              </a:rPr>
              <a:t>Présentation de l’exercice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569B5C48-45C4-8EE5-8ABD-5469B46DDE9F}"/>
              </a:ext>
            </a:extLst>
          </p:cNvPr>
          <p:cNvSpPr/>
          <p:nvPr/>
        </p:nvSpPr>
        <p:spPr>
          <a:xfrm>
            <a:off x="1532946" y="2321962"/>
            <a:ext cx="457360" cy="457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outerShdw blurRad="2540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id-ID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8C5CBEF-1A56-098D-EE16-BE6434F251CC}"/>
              </a:ext>
            </a:extLst>
          </p:cNvPr>
          <p:cNvSpPr/>
          <p:nvPr/>
        </p:nvSpPr>
        <p:spPr>
          <a:xfrm>
            <a:off x="1671928" y="2453059"/>
            <a:ext cx="179396" cy="195167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24">
            <a:extLst>
              <a:ext uri="{FF2B5EF4-FFF2-40B4-BE49-F238E27FC236}">
                <a16:creationId xmlns:a16="http://schemas.microsoft.com/office/drawing/2014/main" id="{AF12F073-F46E-69FF-D329-E2D6C6925FC2}"/>
              </a:ext>
            </a:extLst>
          </p:cNvPr>
          <p:cNvGrpSpPr/>
          <p:nvPr/>
        </p:nvGrpSpPr>
        <p:grpSpPr>
          <a:xfrm>
            <a:off x="1525391" y="2321962"/>
            <a:ext cx="457360" cy="457360"/>
            <a:chOff x="628650" y="4324350"/>
            <a:chExt cx="1104900" cy="1104900"/>
          </a:xfrm>
        </p:grpSpPr>
        <p:sp>
          <p:nvSpPr>
            <p:cNvPr id="9" name="Oval 25">
              <a:extLst>
                <a:ext uri="{FF2B5EF4-FFF2-40B4-BE49-F238E27FC236}">
                  <a16:creationId xmlns:a16="http://schemas.microsoft.com/office/drawing/2014/main" id="{9BA6F9C8-D16C-704A-B620-99A9EB08EA2F}"/>
                </a:ext>
              </a:extLst>
            </p:cNvPr>
            <p:cNvSpPr/>
            <p:nvPr/>
          </p:nvSpPr>
          <p:spPr>
            <a:xfrm>
              <a:off x="628650" y="4324350"/>
              <a:ext cx="1104900" cy="110490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id-ID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96A39955-8249-72F3-C304-445CE808B4BD}"/>
                </a:ext>
              </a:extLst>
            </p:cNvPr>
            <p:cNvSpPr/>
            <p:nvPr/>
          </p:nvSpPr>
          <p:spPr>
            <a:xfrm>
              <a:off x="964406" y="4641056"/>
              <a:ext cx="433388" cy="471488"/>
            </a:xfrm>
            <a:prstGeom prst="rect">
              <a:avLst/>
            </a:prstGeom>
            <a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" name="Image 4" descr="Une image contenant Graphique, Police, graphisme, logo&#10;&#10;Description générée automatiquement">
            <a:extLst>
              <a:ext uri="{FF2B5EF4-FFF2-40B4-BE49-F238E27FC236}">
                <a16:creationId xmlns:a16="http://schemas.microsoft.com/office/drawing/2014/main" id="{C8D9FB44-1F66-7F51-FCEE-A1BAB1F4B62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0813" y="42272"/>
            <a:ext cx="1821011" cy="45832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4219EF0C-80A5-5699-F9A8-813F2F7B2FFE}"/>
              </a:ext>
            </a:extLst>
          </p:cNvPr>
          <p:cNvSpPr txBox="1"/>
          <p:nvPr/>
        </p:nvSpPr>
        <p:spPr>
          <a:xfrm>
            <a:off x="2771955" y="2321962"/>
            <a:ext cx="64583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>
                <a:highlight>
                  <a:srgbClr val="FFFF00"/>
                </a:highlight>
              </a:rPr>
              <a:t>Décrire succinctement le déroulé de l’exercice qui a été mené (date, participants, contexte …)</a:t>
            </a:r>
          </a:p>
        </p:txBody>
      </p:sp>
    </p:spTree>
    <p:extLst>
      <p:ext uri="{BB962C8B-B14F-4D97-AF65-F5344CB8AC3E}">
        <p14:creationId xmlns:p14="http://schemas.microsoft.com/office/powerpoint/2010/main" val="20956335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A472F0-0BEB-A097-1CDB-36A0C08D99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pour une image  3" descr="Une image contenant plein air, ciel, nuage, eau&#10;&#10;Description générée automatiquement">
            <a:extLst>
              <a:ext uri="{FF2B5EF4-FFF2-40B4-BE49-F238E27FC236}">
                <a16:creationId xmlns:a16="http://schemas.microsoft.com/office/drawing/2014/main" id="{9096C6B0-D470-9619-208E-0784CEAB5C8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7" r="48963"/>
          <a:stretch/>
        </p:blipFill>
        <p:spPr>
          <a:xfrm>
            <a:off x="6296332" y="0"/>
            <a:ext cx="5895668" cy="6858000"/>
          </a:xfrm>
          <a:custGeom>
            <a:avLst/>
            <a:gdLst>
              <a:gd name="connsiteX0" fmla="*/ 1320063 w 5895668"/>
              <a:gd name="connsiteY0" fmla="*/ 0 h 6858000"/>
              <a:gd name="connsiteX1" fmla="*/ 3152468 w 5895668"/>
              <a:gd name="connsiteY1" fmla="*/ 0 h 6858000"/>
              <a:gd name="connsiteX2" fmla="*/ 4752668 w 5895668"/>
              <a:gd name="connsiteY2" fmla="*/ 0 h 6858000"/>
              <a:gd name="connsiteX3" fmla="*/ 5895668 w 5895668"/>
              <a:gd name="connsiteY3" fmla="*/ 0 h 6858000"/>
              <a:gd name="connsiteX4" fmla="*/ 5895668 w 5895668"/>
              <a:gd name="connsiteY4" fmla="*/ 6858000 h 6858000"/>
              <a:gd name="connsiteX5" fmla="*/ 4752668 w 5895668"/>
              <a:gd name="connsiteY5" fmla="*/ 6858000 h 6858000"/>
              <a:gd name="connsiteX6" fmla="*/ 3152468 w 5895668"/>
              <a:gd name="connsiteY6" fmla="*/ 6858000 h 6858000"/>
              <a:gd name="connsiteX7" fmla="*/ 1320063 w 5895668"/>
              <a:gd name="connsiteY7" fmla="*/ 6858000 h 6858000"/>
              <a:gd name="connsiteX8" fmla="*/ 1167930 w 5895668"/>
              <a:gd name="connsiteY8" fmla="*/ 6682373 h 6858000"/>
              <a:gd name="connsiteX9" fmla="*/ 0 w 5895668"/>
              <a:gd name="connsiteY9" fmla="*/ 3429000 h 6858000"/>
              <a:gd name="connsiteX10" fmla="*/ 1167930 w 5895668"/>
              <a:gd name="connsiteY10" fmla="*/ 17562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895668" h="6858000">
                <a:moveTo>
                  <a:pt x="1320063" y="0"/>
                </a:moveTo>
                <a:lnTo>
                  <a:pt x="3152468" y="0"/>
                </a:lnTo>
                <a:lnTo>
                  <a:pt x="4752668" y="0"/>
                </a:lnTo>
                <a:lnTo>
                  <a:pt x="5895668" y="0"/>
                </a:lnTo>
                <a:lnTo>
                  <a:pt x="5895668" y="6858000"/>
                </a:lnTo>
                <a:lnTo>
                  <a:pt x="4752668" y="6858000"/>
                </a:lnTo>
                <a:lnTo>
                  <a:pt x="3152468" y="6858000"/>
                </a:lnTo>
                <a:lnTo>
                  <a:pt x="1320063" y="6858000"/>
                </a:lnTo>
                <a:lnTo>
                  <a:pt x="1167930" y="6682373"/>
                </a:lnTo>
                <a:cubicBezTo>
                  <a:pt x="438300" y="5798265"/>
                  <a:pt x="0" y="4664818"/>
                  <a:pt x="0" y="3429000"/>
                </a:cubicBezTo>
                <a:cubicBezTo>
                  <a:pt x="0" y="2193183"/>
                  <a:pt x="438300" y="1059736"/>
                  <a:pt x="1167930" y="175628"/>
                </a:cubicBezTo>
                <a:close/>
              </a:path>
            </a:pathLst>
          </a:custGeom>
        </p:spPr>
      </p:pic>
      <p:sp>
        <p:nvSpPr>
          <p:cNvPr id="112" name="Freeform: Shape 111">
            <a:extLst>
              <a:ext uri="{FF2B5EF4-FFF2-40B4-BE49-F238E27FC236}">
                <a16:creationId xmlns:a16="http://schemas.microsoft.com/office/drawing/2014/main" id="{A9F5912B-CD55-FABD-9849-9556202F55DE}"/>
              </a:ext>
            </a:extLst>
          </p:cNvPr>
          <p:cNvSpPr/>
          <p:nvPr/>
        </p:nvSpPr>
        <p:spPr>
          <a:xfrm rot="10800000" flipH="1" flipV="1">
            <a:off x="0" y="0"/>
            <a:ext cx="5813069" cy="6857998"/>
          </a:xfrm>
          <a:custGeom>
            <a:avLst/>
            <a:gdLst>
              <a:gd name="connsiteX0" fmla="*/ 0 w 5813069"/>
              <a:gd name="connsiteY0" fmla="*/ 0 h 6857998"/>
              <a:gd name="connsiteX1" fmla="*/ 865483 w 5813069"/>
              <a:gd name="connsiteY1" fmla="*/ 0 h 6857998"/>
              <a:gd name="connsiteX2" fmla="*/ 920766 w 5813069"/>
              <a:gd name="connsiteY2" fmla="*/ 25648 h 6857998"/>
              <a:gd name="connsiteX3" fmla="*/ 2421635 w 5813069"/>
              <a:gd name="connsiteY3" fmla="*/ 1100876 h 6857998"/>
              <a:gd name="connsiteX4" fmla="*/ 2861043 w 5813069"/>
              <a:gd name="connsiteY4" fmla="*/ 1531225 h 6857998"/>
              <a:gd name="connsiteX5" fmla="*/ 4073394 w 5813069"/>
              <a:gd name="connsiteY5" fmla="*/ 136173 h 6857998"/>
              <a:gd name="connsiteX6" fmla="*/ 4205894 w 5813069"/>
              <a:gd name="connsiteY6" fmla="*/ 0 h 6857998"/>
              <a:gd name="connsiteX7" fmla="*/ 5813069 w 5813069"/>
              <a:gd name="connsiteY7" fmla="*/ 0 h 6857998"/>
              <a:gd name="connsiteX8" fmla="*/ 5768592 w 5813069"/>
              <a:gd name="connsiteY8" fmla="*/ 25743 h 6857998"/>
              <a:gd name="connsiteX9" fmla="*/ 3676441 w 5813069"/>
              <a:gd name="connsiteY9" fmla="*/ 2138251 h 6857998"/>
              <a:gd name="connsiteX10" fmla="*/ 3526950 w 5813069"/>
              <a:gd name="connsiteY10" fmla="*/ 2301324 h 6857998"/>
              <a:gd name="connsiteX11" fmla="*/ 4692025 w 5813069"/>
              <a:gd name="connsiteY11" fmla="*/ 6770908 h 6857998"/>
              <a:gd name="connsiteX12" fmla="*/ 4660838 w 5813069"/>
              <a:gd name="connsiteY12" fmla="*/ 6857998 h 6857998"/>
              <a:gd name="connsiteX13" fmla="*/ 3594888 w 5813069"/>
              <a:gd name="connsiteY13" fmla="*/ 6857998 h 6857998"/>
              <a:gd name="connsiteX14" fmla="*/ 3603968 w 5813069"/>
              <a:gd name="connsiteY14" fmla="*/ 6822273 h 6857998"/>
              <a:gd name="connsiteX15" fmla="*/ 3237034 w 5813069"/>
              <a:gd name="connsiteY15" fmla="*/ 3637672 h 6857998"/>
              <a:gd name="connsiteX16" fmla="*/ 2774977 w 5813069"/>
              <a:gd name="connsiteY16" fmla="*/ 2949116 h 6857998"/>
              <a:gd name="connsiteX17" fmla="*/ 890495 w 5813069"/>
              <a:gd name="connsiteY17" fmla="*/ 3836999 h 6857998"/>
              <a:gd name="connsiteX18" fmla="*/ 291898 w 5813069"/>
              <a:gd name="connsiteY18" fmla="*/ 3949068 h 6857998"/>
              <a:gd name="connsiteX19" fmla="*/ 0 w 5813069"/>
              <a:gd name="connsiteY19" fmla="*/ 3977511 h 6857998"/>
              <a:gd name="connsiteX20" fmla="*/ 0 w 5813069"/>
              <a:gd name="connsiteY20" fmla="*/ 2968055 h 6857998"/>
              <a:gd name="connsiteX21" fmla="*/ 256296 w 5813069"/>
              <a:gd name="connsiteY21" fmla="*/ 2935524 h 6857998"/>
              <a:gd name="connsiteX22" fmla="*/ 2118118 w 5813069"/>
              <a:gd name="connsiteY22" fmla="*/ 2183550 h 6857998"/>
              <a:gd name="connsiteX23" fmla="*/ 1039977 w 5813069"/>
              <a:gd name="connsiteY23" fmla="*/ 1263959 h 6857998"/>
              <a:gd name="connsiteX24" fmla="*/ 54354 w 5813069"/>
              <a:gd name="connsiteY24" fmla="*/ 754306 h 6857998"/>
              <a:gd name="connsiteX25" fmla="*/ 0 w 5813069"/>
              <a:gd name="connsiteY25" fmla="*/ 738577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5813069" h="6857998">
                <a:moveTo>
                  <a:pt x="0" y="0"/>
                </a:moveTo>
                <a:lnTo>
                  <a:pt x="865483" y="0"/>
                </a:lnTo>
                <a:lnTo>
                  <a:pt x="920766" y="25648"/>
                </a:lnTo>
                <a:cubicBezTo>
                  <a:pt x="1470862" y="296625"/>
                  <a:pt x="1970613" y="682986"/>
                  <a:pt x="2421635" y="1100876"/>
                </a:cubicBezTo>
                <a:cubicBezTo>
                  <a:pt x="2571127" y="1236775"/>
                  <a:pt x="2716085" y="1381743"/>
                  <a:pt x="2861043" y="1531225"/>
                </a:cubicBezTo>
                <a:cubicBezTo>
                  <a:pt x="3285730" y="1078226"/>
                  <a:pt x="3655564" y="586298"/>
                  <a:pt x="4073394" y="136173"/>
                </a:cubicBezTo>
                <a:lnTo>
                  <a:pt x="4205894" y="0"/>
                </a:lnTo>
                <a:lnTo>
                  <a:pt x="5813069" y="0"/>
                </a:lnTo>
                <a:lnTo>
                  <a:pt x="5768592" y="25743"/>
                </a:lnTo>
                <a:cubicBezTo>
                  <a:pt x="4902998" y="559210"/>
                  <a:pt x="4347447" y="1386557"/>
                  <a:pt x="3676441" y="2138251"/>
                </a:cubicBezTo>
                <a:cubicBezTo>
                  <a:pt x="3626618" y="2192608"/>
                  <a:pt x="3576785" y="2246967"/>
                  <a:pt x="3526950" y="2301324"/>
                </a:cubicBezTo>
                <a:cubicBezTo>
                  <a:pt x="4524974" y="3588128"/>
                  <a:pt x="5184564" y="5177526"/>
                  <a:pt x="4692025" y="6770908"/>
                </a:cubicBezTo>
                <a:lnTo>
                  <a:pt x="4660838" y="6857998"/>
                </a:lnTo>
                <a:lnTo>
                  <a:pt x="3594888" y="6857998"/>
                </a:lnTo>
                <a:lnTo>
                  <a:pt x="3603968" y="6822273"/>
                </a:lnTo>
                <a:cubicBezTo>
                  <a:pt x="4038840" y="5757724"/>
                  <a:pt x="3807818" y="4607099"/>
                  <a:pt x="3237034" y="3637672"/>
                </a:cubicBezTo>
                <a:cubicBezTo>
                  <a:pt x="3096600" y="3402115"/>
                  <a:pt x="2942585" y="3171092"/>
                  <a:pt x="2774977" y="2949116"/>
                </a:cubicBezTo>
                <a:cubicBezTo>
                  <a:pt x="2213250" y="3361349"/>
                  <a:pt x="1574518" y="3669391"/>
                  <a:pt x="890495" y="3836999"/>
                </a:cubicBezTo>
                <a:cubicBezTo>
                  <a:pt x="695421" y="3884846"/>
                  <a:pt x="494926" y="3922975"/>
                  <a:pt x="291898" y="3949068"/>
                </a:cubicBezTo>
                <a:lnTo>
                  <a:pt x="0" y="3977511"/>
                </a:lnTo>
                <a:lnTo>
                  <a:pt x="0" y="2968055"/>
                </a:lnTo>
                <a:lnTo>
                  <a:pt x="256296" y="2935524"/>
                </a:lnTo>
                <a:cubicBezTo>
                  <a:pt x="931260" y="2826808"/>
                  <a:pt x="1565460" y="2568600"/>
                  <a:pt x="2118118" y="2183550"/>
                </a:cubicBezTo>
                <a:cubicBezTo>
                  <a:pt x="1782902" y="1839268"/>
                  <a:pt x="1415968" y="1526701"/>
                  <a:pt x="1039977" y="1263959"/>
                </a:cubicBezTo>
                <a:cubicBezTo>
                  <a:pt x="746663" y="1059826"/>
                  <a:pt x="408258" y="868698"/>
                  <a:pt x="54354" y="754306"/>
                </a:cubicBezTo>
                <a:lnTo>
                  <a:pt x="0" y="738577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D"/>
          </a:p>
        </p:txBody>
      </p:sp>
      <p:sp>
        <p:nvSpPr>
          <p:cNvPr id="81" name="Rectangle: Rounded Corners 80">
            <a:extLst>
              <a:ext uri="{FF2B5EF4-FFF2-40B4-BE49-F238E27FC236}">
                <a16:creationId xmlns:a16="http://schemas.microsoft.com/office/drawing/2014/main" id="{49EB7AAC-F098-D7CA-09F4-7394296068B5}"/>
              </a:ext>
            </a:extLst>
          </p:cNvPr>
          <p:cNvSpPr/>
          <p:nvPr/>
        </p:nvSpPr>
        <p:spPr>
          <a:xfrm>
            <a:off x="1567543" y="1295400"/>
            <a:ext cx="9056914" cy="4495802"/>
          </a:xfrm>
          <a:prstGeom prst="roundRect">
            <a:avLst>
              <a:gd name="adj" fmla="val 5761"/>
            </a:avLst>
          </a:prstGeom>
          <a:solidFill>
            <a:schemeClr val="bg1">
              <a:alpha val="97000"/>
            </a:schemeClr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863600" dist="927100" dir="8700000" sx="90000" sy="90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800" b="1" spc="-150">
              <a:solidFill>
                <a:schemeClr val="accent1"/>
              </a:solidFill>
              <a:effectLst>
                <a:outerShdw blurRad="63500" dist="38100" dir="2700000" algn="tl" rotWithShape="0">
                  <a:prstClr val="black">
                    <a:alpha val="25000"/>
                  </a:prstClr>
                </a:outerShdw>
              </a:effectLst>
              <a:latin typeface="+mj-lt"/>
            </a:endParaRP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C83FC70D-C15E-8162-E059-58B214E2403B}"/>
              </a:ext>
            </a:extLst>
          </p:cNvPr>
          <p:cNvSpPr txBox="1"/>
          <p:nvPr/>
        </p:nvSpPr>
        <p:spPr>
          <a:xfrm>
            <a:off x="2324100" y="2943136"/>
            <a:ext cx="75438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200" spc="-150">
                <a:solidFill>
                  <a:srgbClr val="00B0F0"/>
                </a:solidFill>
                <a:latin typeface="+mj-lt"/>
              </a:rPr>
              <a:t>SCÉNARIO</a:t>
            </a:r>
            <a:endParaRPr lang="id-ID" sz="7200" spc="-150">
              <a:solidFill>
                <a:srgbClr val="00B0F0"/>
              </a:solidFill>
              <a:latin typeface="+mj-lt"/>
            </a:endParaRPr>
          </a:p>
        </p:txBody>
      </p:sp>
      <p:pic>
        <p:nvPicPr>
          <p:cNvPr id="2" name="Image 1" descr="Une image contenant Graphique, Police, graphisme, logo&#10;&#10;Description générée automatiquement">
            <a:extLst>
              <a:ext uri="{FF2B5EF4-FFF2-40B4-BE49-F238E27FC236}">
                <a16:creationId xmlns:a16="http://schemas.microsoft.com/office/drawing/2014/main" id="{A566005E-792A-E1EC-AB43-67274321C7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2335" y="86734"/>
            <a:ext cx="1821011" cy="458329"/>
          </a:xfrm>
          <a:prstGeom prst="rect">
            <a:avLst/>
          </a:prstGeom>
        </p:spPr>
      </p:pic>
      <p:cxnSp>
        <p:nvCxnSpPr>
          <p:cNvPr id="4" name="Straight Connector 12">
            <a:extLst>
              <a:ext uri="{FF2B5EF4-FFF2-40B4-BE49-F238E27FC236}">
                <a16:creationId xmlns:a16="http://schemas.microsoft.com/office/drawing/2014/main" id="{7FB86C5B-8317-9D3B-5039-9C2EB9DC49E4}"/>
              </a:ext>
            </a:extLst>
          </p:cNvPr>
          <p:cNvCxnSpPr>
            <a:cxnSpLocks/>
          </p:cNvCxnSpPr>
          <p:nvPr/>
        </p:nvCxnSpPr>
        <p:spPr>
          <a:xfrm>
            <a:off x="5093110" y="4143465"/>
            <a:ext cx="2210294" cy="0"/>
          </a:xfrm>
          <a:prstGeom prst="line">
            <a:avLst/>
          </a:prstGeom>
          <a:ln w="38100" cap="rnd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81939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BDE718-2B2D-969E-1409-BF39EBC820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id="{BC3255ED-6D47-E0CB-1C8F-28CD05FC35D6}"/>
              </a:ext>
            </a:extLst>
          </p:cNvPr>
          <p:cNvSpPr/>
          <p:nvPr/>
        </p:nvSpPr>
        <p:spPr>
          <a:xfrm>
            <a:off x="1598558" y="0"/>
            <a:ext cx="8994884" cy="4485996"/>
          </a:xfrm>
          <a:custGeom>
            <a:avLst/>
            <a:gdLst>
              <a:gd name="connsiteX0" fmla="*/ 0 w 2672816"/>
              <a:gd name="connsiteY0" fmla="*/ 0 h 1333007"/>
              <a:gd name="connsiteX1" fmla="*/ 527017 w 2672816"/>
              <a:gd name="connsiteY1" fmla="*/ 0 h 1333007"/>
              <a:gd name="connsiteX2" fmla="*/ 531016 w 2672816"/>
              <a:gd name="connsiteY2" fmla="*/ 79192 h 1333007"/>
              <a:gd name="connsiteX3" fmla="*/ 1336408 w 2672816"/>
              <a:gd name="connsiteY3" fmla="*/ 805990 h 1333007"/>
              <a:gd name="connsiteX4" fmla="*/ 2141800 w 2672816"/>
              <a:gd name="connsiteY4" fmla="*/ 79192 h 1333007"/>
              <a:gd name="connsiteX5" fmla="*/ 2145799 w 2672816"/>
              <a:gd name="connsiteY5" fmla="*/ 0 h 1333007"/>
              <a:gd name="connsiteX6" fmla="*/ 2672816 w 2672816"/>
              <a:gd name="connsiteY6" fmla="*/ 0 h 1333007"/>
              <a:gd name="connsiteX7" fmla="*/ 2666096 w 2672816"/>
              <a:gd name="connsiteY7" fmla="*/ 133077 h 1333007"/>
              <a:gd name="connsiteX8" fmla="*/ 1336408 w 2672816"/>
              <a:gd name="connsiteY8" fmla="*/ 1333007 h 1333007"/>
              <a:gd name="connsiteX9" fmla="*/ 6720 w 2672816"/>
              <a:gd name="connsiteY9" fmla="*/ 133077 h 1333007"/>
              <a:gd name="connsiteX10" fmla="*/ 0 w 2672816"/>
              <a:gd name="connsiteY10" fmla="*/ 0 h 1333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72816" h="1333007">
                <a:moveTo>
                  <a:pt x="0" y="0"/>
                </a:moveTo>
                <a:lnTo>
                  <a:pt x="527017" y="0"/>
                </a:lnTo>
                <a:lnTo>
                  <a:pt x="531016" y="79192"/>
                </a:lnTo>
                <a:cubicBezTo>
                  <a:pt x="572474" y="487424"/>
                  <a:pt x="917239" y="805990"/>
                  <a:pt x="1336408" y="805990"/>
                </a:cubicBezTo>
                <a:cubicBezTo>
                  <a:pt x="1755578" y="805990"/>
                  <a:pt x="2100342" y="487424"/>
                  <a:pt x="2141800" y="79192"/>
                </a:cubicBezTo>
                <a:lnTo>
                  <a:pt x="2145799" y="0"/>
                </a:lnTo>
                <a:lnTo>
                  <a:pt x="2672816" y="0"/>
                </a:lnTo>
                <a:lnTo>
                  <a:pt x="2666096" y="133077"/>
                </a:lnTo>
                <a:cubicBezTo>
                  <a:pt x="2597650" y="807060"/>
                  <a:pt x="2028450" y="1333007"/>
                  <a:pt x="1336408" y="1333007"/>
                </a:cubicBezTo>
                <a:cubicBezTo>
                  <a:pt x="644366" y="1333007"/>
                  <a:pt x="75166" y="807060"/>
                  <a:pt x="6720" y="133077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Rectangle: Top Corners Rounded 2">
            <a:extLst>
              <a:ext uri="{FF2B5EF4-FFF2-40B4-BE49-F238E27FC236}">
                <a16:creationId xmlns:a16="http://schemas.microsoft.com/office/drawing/2014/main" id="{B0AC98F7-4128-51B7-521E-F54B220E7FC3}"/>
              </a:ext>
            </a:extLst>
          </p:cNvPr>
          <p:cNvSpPr/>
          <p:nvPr/>
        </p:nvSpPr>
        <p:spPr>
          <a:xfrm>
            <a:off x="1020681" y="1809750"/>
            <a:ext cx="10150638" cy="5314950"/>
          </a:xfrm>
          <a:prstGeom prst="round2SameRect">
            <a:avLst>
              <a:gd name="adj1" fmla="val 6456"/>
              <a:gd name="adj2" fmla="val 0"/>
            </a:avLst>
          </a:prstGeom>
          <a:solidFill>
            <a:schemeClr val="bg1">
              <a:alpha val="95000"/>
            </a:schemeClr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863600" dist="927100" dir="8700000" sx="90000" sy="90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800" b="1" spc="-150">
              <a:solidFill>
                <a:schemeClr val="accent1"/>
              </a:solidFill>
              <a:effectLst>
                <a:outerShdw blurRad="63500" dist="38100" dir="2700000" algn="tl" rotWithShape="0">
                  <a:prstClr val="black">
                    <a:alpha val="25000"/>
                  </a:prstClr>
                </a:outerShdw>
              </a:effectLst>
              <a:latin typeface="+mj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5546C4-BED4-00B0-02FA-F7D1004D68AA}"/>
              </a:ext>
            </a:extLst>
          </p:cNvPr>
          <p:cNvSpPr txBox="1"/>
          <p:nvPr/>
        </p:nvSpPr>
        <p:spPr>
          <a:xfrm>
            <a:off x="2" y="500601"/>
            <a:ext cx="121919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>
                <a:solidFill>
                  <a:srgbClr val="00B0F0"/>
                </a:solidFill>
                <a:latin typeface="+mj-lt"/>
              </a:rPr>
              <a:t>Le scénario 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ED1B5BE0-6A1A-1EBC-8286-BC9FEFCB1FA4}"/>
              </a:ext>
            </a:extLst>
          </p:cNvPr>
          <p:cNvSpPr/>
          <p:nvPr/>
        </p:nvSpPr>
        <p:spPr>
          <a:xfrm>
            <a:off x="1532946" y="2321962"/>
            <a:ext cx="457360" cy="457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outerShdw blurRad="2540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id-ID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FF3FEAC-4994-1E29-346F-E791622C6E68}"/>
              </a:ext>
            </a:extLst>
          </p:cNvPr>
          <p:cNvSpPr/>
          <p:nvPr/>
        </p:nvSpPr>
        <p:spPr>
          <a:xfrm>
            <a:off x="1671928" y="2453059"/>
            <a:ext cx="179396" cy="195167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24">
            <a:extLst>
              <a:ext uri="{FF2B5EF4-FFF2-40B4-BE49-F238E27FC236}">
                <a16:creationId xmlns:a16="http://schemas.microsoft.com/office/drawing/2014/main" id="{913DB7D7-EBD1-2BB4-606E-10A7BAA4E325}"/>
              </a:ext>
            </a:extLst>
          </p:cNvPr>
          <p:cNvGrpSpPr/>
          <p:nvPr/>
        </p:nvGrpSpPr>
        <p:grpSpPr>
          <a:xfrm>
            <a:off x="1525391" y="2321962"/>
            <a:ext cx="457360" cy="457360"/>
            <a:chOff x="628650" y="4324350"/>
            <a:chExt cx="1104900" cy="1104900"/>
          </a:xfrm>
        </p:grpSpPr>
        <p:sp>
          <p:nvSpPr>
            <p:cNvPr id="9" name="Oval 25">
              <a:extLst>
                <a:ext uri="{FF2B5EF4-FFF2-40B4-BE49-F238E27FC236}">
                  <a16:creationId xmlns:a16="http://schemas.microsoft.com/office/drawing/2014/main" id="{A9CF4CCC-9E98-46EE-0C63-16463A33F4B2}"/>
                </a:ext>
              </a:extLst>
            </p:cNvPr>
            <p:cNvSpPr/>
            <p:nvPr/>
          </p:nvSpPr>
          <p:spPr>
            <a:xfrm>
              <a:off x="628650" y="4324350"/>
              <a:ext cx="1104900" cy="110490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id-ID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55E5642D-B87D-DAF8-ADE7-5F2D5C471E56}"/>
                </a:ext>
              </a:extLst>
            </p:cNvPr>
            <p:cNvSpPr/>
            <p:nvPr/>
          </p:nvSpPr>
          <p:spPr>
            <a:xfrm>
              <a:off x="964406" y="4641056"/>
              <a:ext cx="433388" cy="471488"/>
            </a:xfrm>
            <a:prstGeom prst="rect">
              <a:avLst/>
            </a:prstGeom>
            <a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" name="Image 4" descr="Une image contenant Graphique, Police, graphisme, logo&#10;&#10;Description générée automatiquement">
            <a:extLst>
              <a:ext uri="{FF2B5EF4-FFF2-40B4-BE49-F238E27FC236}">
                <a16:creationId xmlns:a16="http://schemas.microsoft.com/office/drawing/2014/main" id="{3E9EAB3F-742F-A233-E5C8-D01F51A611D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0813" y="42272"/>
            <a:ext cx="1821011" cy="45832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E547A97D-2B56-9DA9-D1EC-F63E219C6C20}"/>
              </a:ext>
            </a:extLst>
          </p:cNvPr>
          <p:cNvSpPr txBox="1"/>
          <p:nvPr/>
        </p:nvSpPr>
        <p:spPr>
          <a:xfrm>
            <a:off x="2771955" y="2321962"/>
            <a:ext cx="64583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>
                <a:highlight>
                  <a:srgbClr val="FFFF00"/>
                </a:highlight>
              </a:rPr>
              <a:t>Vous pouvez insérer la diapositive du scenario choisi  ou le décrire si vous l’avez adapté à votre organisation </a:t>
            </a:r>
          </a:p>
        </p:txBody>
      </p:sp>
    </p:spTree>
    <p:extLst>
      <p:ext uri="{BB962C8B-B14F-4D97-AF65-F5344CB8AC3E}">
        <p14:creationId xmlns:p14="http://schemas.microsoft.com/office/powerpoint/2010/main" val="24224281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A1CFA5-36E5-536E-FACC-8DB1F8B57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3" descr="Une image contenant personne, fournitures de bureau, Apprentissage, Article de bureau&#10;&#10;Description générée automatiquement">
            <a:extLst>
              <a:ext uri="{FF2B5EF4-FFF2-40B4-BE49-F238E27FC236}">
                <a16:creationId xmlns:a16="http://schemas.microsoft.com/office/drawing/2014/main" id="{E4E51A61-EF98-4867-7D70-73202CA671F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29" r="19929"/>
          <a:stretch>
            <a:fillRect/>
          </a:stretch>
        </p:blipFill>
        <p:spPr>
          <a:xfrm>
            <a:off x="4167215" y="13573"/>
            <a:ext cx="2752725" cy="6858000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1390E6E-B6D9-E17D-0632-53F828BCA3F7}"/>
              </a:ext>
            </a:extLst>
          </p:cNvPr>
          <p:cNvSpPr txBox="1"/>
          <p:nvPr/>
        </p:nvSpPr>
        <p:spPr>
          <a:xfrm>
            <a:off x="463550" y="1933992"/>
            <a:ext cx="455295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0" i="0" u="none" strike="noStrike" kern="1200" cap="none" spc="0" normalizeH="0" baseline="0" noProof="0">
                <a:ln>
                  <a:noFill/>
                </a:ln>
                <a:solidFill>
                  <a:srgbClr val="F7FBFF">
                    <a:lumMod val="50000"/>
                  </a:srgbClr>
                </a:solidFill>
                <a:effectLst/>
                <a:uLnTx/>
                <a:uFillTx/>
                <a:latin typeface="Inter SemiBold"/>
                <a:ea typeface="+mn-ea"/>
                <a:cs typeface="+mn-cs"/>
              </a:rPr>
              <a:t>Observations</a:t>
            </a:r>
            <a:endParaRPr kumimoji="0" lang="id-ID" sz="4000" b="0" i="0" u="none" strike="noStrike" kern="1200" cap="none" spc="0" normalizeH="0" baseline="0" noProof="0">
              <a:ln>
                <a:noFill/>
              </a:ln>
              <a:solidFill>
                <a:srgbClr val="F7FBFF">
                  <a:lumMod val="50000"/>
                </a:srgbClr>
              </a:solidFill>
              <a:effectLst/>
              <a:uLnTx/>
              <a:uFillTx/>
              <a:latin typeface="Inter SemiBold"/>
              <a:ea typeface="+mn-ea"/>
              <a:cs typeface="+mn-cs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9CC7C3F-6519-C15C-93CE-0D878567B50B}"/>
              </a:ext>
            </a:extLst>
          </p:cNvPr>
          <p:cNvCxnSpPr>
            <a:cxnSpLocks/>
          </p:cNvCxnSpPr>
          <p:nvPr/>
        </p:nvCxnSpPr>
        <p:spPr>
          <a:xfrm>
            <a:off x="628650" y="2816894"/>
            <a:ext cx="1828800" cy="0"/>
          </a:xfrm>
          <a:prstGeom prst="line">
            <a:avLst/>
          </a:prstGeom>
          <a:ln w="38100" cap="rnd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FD0F3052-3D24-C022-4AB7-2999C45E84E7}"/>
              </a:ext>
            </a:extLst>
          </p:cNvPr>
          <p:cNvGrpSpPr/>
          <p:nvPr/>
        </p:nvGrpSpPr>
        <p:grpSpPr>
          <a:xfrm>
            <a:off x="6726265" y="322264"/>
            <a:ext cx="5365472" cy="898237"/>
            <a:chOff x="6726265" y="1509445"/>
            <a:chExt cx="5365472" cy="898237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DAB035AE-38ED-475B-9880-65DF31E316ED}"/>
                </a:ext>
              </a:extLst>
            </p:cNvPr>
            <p:cNvGrpSpPr/>
            <p:nvPr/>
          </p:nvGrpSpPr>
          <p:grpSpPr>
            <a:xfrm>
              <a:off x="6726265" y="1509445"/>
              <a:ext cx="596144" cy="596144"/>
              <a:chOff x="628650" y="4324350"/>
              <a:chExt cx="1104900" cy="1104900"/>
            </a:xfrm>
          </p:grpSpPr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FCEF5BCB-DDCF-586E-6892-4DB240C91272}"/>
                  </a:ext>
                </a:extLst>
              </p:cNvPr>
              <p:cNvSpPr/>
              <p:nvPr/>
            </p:nvSpPr>
            <p:spPr>
              <a:xfrm>
                <a:off x="628650" y="4324350"/>
                <a:ext cx="1104900" cy="1104900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1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Inter"/>
                  <a:ea typeface="+mn-ea"/>
                  <a:cs typeface="+mn-cs"/>
                </a:endParaRP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9D41FB7B-9AF0-CE0C-D00E-01EDB95530FD}"/>
                  </a:ext>
                </a:extLst>
              </p:cNvPr>
              <p:cNvSpPr/>
              <p:nvPr/>
            </p:nvSpPr>
            <p:spPr>
              <a:xfrm>
                <a:off x="964406" y="4641056"/>
                <a:ext cx="433388" cy="471488"/>
              </a:xfrm>
              <a:prstGeom prst="rect">
                <a:avLst/>
              </a:prstGeom>
              <a:blipFill>
                <a:blip r:embed="rId3" cstate="email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Inter"/>
                  <a:ea typeface="+mn-ea"/>
                  <a:cs typeface="+mn-cs"/>
                </a:endParaRPr>
              </a:p>
            </p:txBody>
          </p:sp>
        </p:grp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2199A6B-0538-8449-D51B-00FB051CA7F9}"/>
                </a:ext>
              </a:extLst>
            </p:cNvPr>
            <p:cNvSpPr txBox="1"/>
            <p:nvPr/>
          </p:nvSpPr>
          <p:spPr>
            <a:xfrm>
              <a:off x="7569227" y="1576685"/>
              <a:ext cx="4522510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Inter SemiBold"/>
                  <a:ea typeface="+mn-ea"/>
                  <a:cs typeface="+mn-cs"/>
                </a:rPr>
                <a:t>Communication entre les participants </a:t>
              </a:r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550868AA-74F8-3CB8-5304-C51EAD2FF2C1}"/>
              </a:ext>
            </a:extLst>
          </p:cNvPr>
          <p:cNvGrpSpPr/>
          <p:nvPr/>
        </p:nvGrpSpPr>
        <p:grpSpPr>
          <a:xfrm>
            <a:off x="6726265" y="1459127"/>
            <a:ext cx="5365472" cy="898237"/>
            <a:chOff x="6726265" y="2427760"/>
            <a:chExt cx="5365472" cy="898237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98103FB6-BFBE-3837-24C8-32DD8432BDC8}"/>
                </a:ext>
              </a:extLst>
            </p:cNvPr>
            <p:cNvGrpSpPr/>
            <p:nvPr/>
          </p:nvGrpSpPr>
          <p:grpSpPr>
            <a:xfrm>
              <a:off x="6726265" y="2427760"/>
              <a:ext cx="596144" cy="596144"/>
              <a:chOff x="628650" y="4324350"/>
              <a:chExt cx="1104900" cy="1104900"/>
            </a:xfrm>
          </p:grpSpPr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693CFD0B-3718-A820-0130-9334543D6E27}"/>
                  </a:ext>
                </a:extLst>
              </p:cNvPr>
              <p:cNvSpPr/>
              <p:nvPr/>
            </p:nvSpPr>
            <p:spPr>
              <a:xfrm>
                <a:off x="628650" y="4324350"/>
                <a:ext cx="1104900" cy="1104900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1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Inter"/>
                  <a:ea typeface="+mn-ea"/>
                  <a:cs typeface="+mn-cs"/>
                </a:endParaRP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3E375824-605D-82D9-79D6-C96A1D47F989}"/>
                  </a:ext>
                </a:extLst>
              </p:cNvPr>
              <p:cNvSpPr/>
              <p:nvPr/>
            </p:nvSpPr>
            <p:spPr>
              <a:xfrm>
                <a:off x="964406" y="4641056"/>
                <a:ext cx="433388" cy="471488"/>
              </a:xfrm>
              <a:prstGeom prst="rect">
                <a:avLst/>
              </a:prstGeom>
              <a:blipFill>
                <a:blip r:embed="rId3" cstate="email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Inter"/>
                  <a:ea typeface="+mn-ea"/>
                  <a:cs typeface="+mn-cs"/>
                </a:endParaRPr>
              </a:p>
            </p:txBody>
          </p:sp>
        </p:grp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52B6B55-5DA8-85D7-1FD7-4C3BF4851C23}"/>
                </a:ext>
              </a:extLst>
            </p:cNvPr>
            <p:cNvSpPr txBox="1"/>
            <p:nvPr/>
          </p:nvSpPr>
          <p:spPr>
            <a:xfrm>
              <a:off x="7569227" y="2495000"/>
              <a:ext cx="4522510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Inter SemiBold"/>
                  <a:ea typeface="+mn-ea"/>
                  <a:cs typeface="+mn-cs"/>
                </a:rPr>
                <a:t>Organisation et coordination entre les participants </a:t>
              </a: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ACB2BB79-A078-6702-8BEC-9271B00F85B0}"/>
              </a:ext>
            </a:extLst>
          </p:cNvPr>
          <p:cNvGrpSpPr/>
          <p:nvPr/>
        </p:nvGrpSpPr>
        <p:grpSpPr>
          <a:xfrm>
            <a:off x="6726265" y="2595990"/>
            <a:ext cx="5365472" cy="898237"/>
            <a:chOff x="6726265" y="3346075"/>
            <a:chExt cx="5365472" cy="898237"/>
          </a:xfrm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0DE21C94-FF14-6748-72DA-D1D9CFE1A4CC}"/>
                </a:ext>
              </a:extLst>
            </p:cNvPr>
            <p:cNvGrpSpPr/>
            <p:nvPr/>
          </p:nvGrpSpPr>
          <p:grpSpPr>
            <a:xfrm>
              <a:off x="6726265" y="3346075"/>
              <a:ext cx="596144" cy="596144"/>
              <a:chOff x="628650" y="4324350"/>
              <a:chExt cx="1104900" cy="1104900"/>
            </a:xfrm>
          </p:grpSpPr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01BAE2A2-06D2-382B-FA36-AC505FDEB5C6}"/>
                  </a:ext>
                </a:extLst>
              </p:cNvPr>
              <p:cNvSpPr/>
              <p:nvPr/>
            </p:nvSpPr>
            <p:spPr>
              <a:xfrm>
                <a:off x="628650" y="4324350"/>
                <a:ext cx="1104900" cy="1104900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1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Inter"/>
                  <a:ea typeface="+mn-ea"/>
                  <a:cs typeface="+mn-cs"/>
                </a:endParaRPr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408A1C6E-1A2D-4F32-1812-99F69C271E46}"/>
                  </a:ext>
                </a:extLst>
              </p:cNvPr>
              <p:cNvSpPr/>
              <p:nvPr/>
            </p:nvSpPr>
            <p:spPr>
              <a:xfrm>
                <a:off x="964406" y="4641056"/>
                <a:ext cx="433388" cy="471488"/>
              </a:xfrm>
              <a:prstGeom prst="rect">
                <a:avLst/>
              </a:prstGeom>
              <a:blipFill>
                <a:blip r:embed="rId3" cstate="email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Inter"/>
                  <a:ea typeface="+mn-ea"/>
                  <a:cs typeface="+mn-cs"/>
                </a:endParaRPr>
              </a:p>
            </p:txBody>
          </p:sp>
        </p:grp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2C991013-2FA3-5CC3-1B40-D1854A6885E7}"/>
                </a:ext>
              </a:extLst>
            </p:cNvPr>
            <p:cNvSpPr txBox="1"/>
            <p:nvPr/>
          </p:nvSpPr>
          <p:spPr>
            <a:xfrm>
              <a:off x="7569227" y="3413315"/>
              <a:ext cx="4522510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Inter SemiBold"/>
                  <a:ea typeface="+mn-ea"/>
                  <a:cs typeface="+mn-cs"/>
                </a:rPr>
                <a:t>Anticipation, prise de décision</a:t>
              </a: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820C9C01-4330-9D67-F064-436A603A4656}"/>
              </a:ext>
            </a:extLst>
          </p:cNvPr>
          <p:cNvGrpSpPr/>
          <p:nvPr/>
        </p:nvGrpSpPr>
        <p:grpSpPr>
          <a:xfrm>
            <a:off x="6726265" y="3732853"/>
            <a:ext cx="4198965" cy="596144"/>
            <a:chOff x="6726265" y="4202082"/>
            <a:chExt cx="4198965" cy="596144"/>
          </a:xfrm>
        </p:grpSpPr>
        <p:grpSp>
          <p:nvGrpSpPr>
            <p:cNvPr id="6" name="Group 24">
              <a:extLst>
                <a:ext uri="{FF2B5EF4-FFF2-40B4-BE49-F238E27FC236}">
                  <a16:creationId xmlns:a16="http://schemas.microsoft.com/office/drawing/2014/main" id="{3571D52C-7434-0D2D-57F5-620560906BF8}"/>
                </a:ext>
              </a:extLst>
            </p:cNvPr>
            <p:cNvGrpSpPr/>
            <p:nvPr/>
          </p:nvGrpSpPr>
          <p:grpSpPr>
            <a:xfrm>
              <a:off x="6726265" y="4202082"/>
              <a:ext cx="596144" cy="596144"/>
              <a:chOff x="628650" y="4324350"/>
              <a:chExt cx="1104900" cy="1104900"/>
            </a:xfrm>
          </p:grpSpPr>
          <p:sp>
            <p:nvSpPr>
              <p:cNvPr id="7" name="Oval 26">
                <a:extLst>
                  <a:ext uri="{FF2B5EF4-FFF2-40B4-BE49-F238E27FC236}">
                    <a16:creationId xmlns:a16="http://schemas.microsoft.com/office/drawing/2014/main" id="{F00AD8B9-318C-C657-9886-BA8D11623AF3}"/>
                  </a:ext>
                </a:extLst>
              </p:cNvPr>
              <p:cNvSpPr/>
              <p:nvPr/>
            </p:nvSpPr>
            <p:spPr>
              <a:xfrm>
                <a:off x="628650" y="4324350"/>
                <a:ext cx="1104900" cy="1104900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1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Inter"/>
                  <a:ea typeface="+mn-ea"/>
                  <a:cs typeface="+mn-cs"/>
                </a:endParaRPr>
              </a:p>
            </p:txBody>
          </p: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DD1856E9-4EB6-4FBE-AC86-818CA26CC3A4}"/>
                  </a:ext>
                </a:extLst>
              </p:cNvPr>
              <p:cNvSpPr/>
              <p:nvPr/>
            </p:nvSpPr>
            <p:spPr>
              <a:xfrm>
                <a:off x="964406" y="4641056"/>
                <a:ext cx="433388" cy="471488"/>
              </a:xfrm>
              <a:prstGeom prst="rect">
                <a:avLst/>
              </a:prstGeom>
              <a:blipFill>
                <a:blip r:embed="rId3" cstate="email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Inter"/>
                  <a:ea typeface="+mn-ea"/>
                  <a:cs typeface="+mn-cs"/>
                </a:endParaRPr>
              </a:p>
            </p:txBody>
          </p:sp>
        </p:grpSp>
        <p:sp>
          <p:nvSpPr>
            <p:cNvPr id="10" name="TextBox 25">
              <a:extLst>
                <a:ext uri="{FF2B5EF4-FFF2-40B4-BE49-F238E27FC236}">
                  <a16:creationId xmlns:a16="http://schemas.microsoft.com/office/drawing/2014/main" id="{42D5D74B-A61B-22F4-3822-B3369EA9BC1D}"/>
                </a:ext>
              </a:extLst>
            </p:cNvPr>
            <p:cNvSpPr txBox="1"/>
            <p:nvPr/>
          </p:nvSpPr>
          <p:spPr>
            <a:xfrm>
              <a:off x="7569227" y="4269322"/>
              <a:ext cx="3356003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Inter SemiBold"/>
                  <a:ea typeface="+mn-ea"/>
                  <a:cs typeface="+mn-cs"/>
                </a:rPr>
                <a:t>Maîtrise de la situation</a:t>
              </a: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675E2072-99DB-F6BB-BD64-37F295B67D89}"/>
              </a:ext>
            </a:extLst>
          </p:cNvPr>
          <p:cNvGrpSpPr/>
          <p:nvPr/>
        </p:nvGrpSpPr>
        <p:grpSpPr>
          <a:xfrm>
            <a:off x="6726265" y="4869715"/>
            <a:ext cx="5088746" cy="898237"/>
            <a:chOff x="6726265" y="5058089"/>
            <a:chExt cx="5088746" cy="898237"/>
          </a:xfrm>
        </p:grpSpPr>
        <p:grpSp>
          <p:nvGrpSpPr>
            <p:cNvPr id="11" name="Group 24">
              <a:extLst>
                <a:ext uri="{FF2B5EF4-FFF2-40B4-BE49-F238E27FC236}">
                  <a16:creationId xmlns:a16="http://schemas.microsoft.com/office/drawing/2014/main" id="{C0117D03-1E6D-789E-60F2-AD9DB94F3DE3}"/>
                </a:ext>
              </a:extLst>
            </p:cNvPr>
            <p:cNvGrpSpPr/>
            <p:nvPr/>
          </p:nvGrpSpPr>
          <p:grpSpPr>
            <a:xfrm>
              <a:off x="6726265" y="5058089"/>
              <a:ext cx="596144" cy="596144"/>
              <a:chOff x="628650" y="4324350"/>
              <a:chExt cx="1104900" cy="1104900"/>
            </a:xfrm>
          </p:grpSpPr>
          <p:sp>
            <p:nvSpPr>
              <p:cNvPr id="12" name="Oval 26">
                <a:extLst>
                  <a:ext uri="{FF2B5EF4-FFF2-40B4-BE49-F238E27FC236}">
                    <a16:creationId xmlns:a16="http://schemas.microsoft.com/office/drawing/2014/main" id="{2B3943DD-57BA-8551-7B67-3EFCDD5F75DE}"/>
                  </a:ext>
                </a:extLst>
              </p:cNvPr>
              <p:cNvSpPr/>
              <p:nvPr/>
            </p:nvSpPr>
            <p:spPr>
              <a:xfrm>
                <a:off x="628650" y="4324350"/>
                <a:ext cx="1104900" cy="1104900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1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Inter"/>
                  <a:ea typeface="+mn-ea"/>
                  <a:cs typeface="+mn-cs"/>
                </a:endParaRPr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92B0BAEB-475C-C405-F386-B57CA5AF1632}"/>
                  </a:ext>
                </a:extLst>
              </p:cNvPr>
              <p:cNvSpPr/>
              <p:nvPr/>
            </p:nvSpPr>
            <p:spPr>
              <a:xfrm>
                <a:off x="964406" y="4641056"/>
                <a:ext cx="433388" cy="471488"/>
              </a:xfrm>
              <a:prstGeom prst="rect">
                <a:avLst/>
              </a:prstGeom>
              <a:blipFill>
                <a:blip r:embed="rId3" cstate="email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Inter"/>
                  <a:ea typeface="+mn-ea"/>
                  <a:cs typeface="+mn-cs"/>
                </a:endParaRPr>
              </a:p>
            </p:txBody>
          </p:sp>
        </p:grpSp>
        <p:sp>
          <p:nvSpPr>
            <p:cNvPr id="18" name="TextBox 25">
              <a:extLst>
                <a:ext uri="{FF2B5EF4-FFF2-40B4-BE49-F238E27FC236}">
                  <a16:creationId xmlns:a16="http://schemas.microsoft.com/office/drawing/2014/main" id="{B73D7CE6-0F72-F5A5-A025-D4509343B40C}"/>
                </a:ext>
              </a:extLst>
            </p:cNvPr>
            <p:cNvSpPr txBox="1"/>
            <p:nvPr/>
          </p:nvSpPr>
          <p:spPr>
            <a:xfrm>
              <a:off x="7569227" y="5125329"/>
              <a:ext cx="4245784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Inter SemiBold"/>
                  <a:ea typeface="+mn-ea"/>
                  <a:cs typeface="+mn-cs"/>
                </a:rPr>
                <a:t>Pertinence de l’analyse, des actions</a:t>
              </a:r>
            </a:p>
          </p:txBody>
        </p:sp>
      </p:grpSp>
      <p:pic>
        <p:nvPicPr>
          <p:cNvPr id="2" name="Image 1" descr="Une image contenant Graphique, Police, graphisme, logo&#10;&#10;Description générée automatiquement">
            <a:extLst>
              <a:ext uri="{FF2B5EF4-FFF2-40B4-BE49-F238E27FC236}">
                <a16:creationId xmlns:a16="http://schemas.microsoft.com/office/drawing/2014/main" id="{64E37539-01ED-6E31-C172-997AE998F9D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0726" y="24687"/>
            <a:ext cx="1821011" cy="458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9773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54DE6D-DB1F-FB79-003A-45EC4C9926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id="{92B19566-A68B-FA7B-A9EA-FF8C770D37F8}"/>
              </a:ext>
            </a:extLst>
          </p:cNvPr>
          <p:cNvSpPr/>
          <p:nvPr/>
        </p:nvSpPr>
        <p:spPr>
          <a:xfrm>
            <a:off x="1598558" y="0"/>
            <a:ext cx="8994884" cy="4485996"/>
          </a:xfrm>
          <a:custGeom>
            <a:avLst/>
            <a:gdLst>
              <a:gd name="connsiteX0" fmla="*/ 0 w 2672816"/>
              <a:gd name="connsiteY0" fmla="*/ 0 h 1333007"/>
              <a:gd name="connsiteX1" fmla="*/ 527017 w 2672816"/>
              <a:gd name="connsiteY1" fmla="*/ 0 h 1333007"/>
              <a:gd name="connsiteX2" fmla="*/ 531016 w 2672816"/>
              <a:gd name="connsiteY2" fmla="*/ 79192 h 1333007"/>
              <a:gd name="connsiteX3" fmla="*/ 1336408 w 2672816"/>
              <a:gd name="connsiteY3" fmla="*/ 805990 h 1333007"/>
              <a:gd name="connsiteX4" fmla="*/ 2141800 w 2672816"/>
              <a:gd name="connsiteY4" fmla="*/ 79192 h 1333007"/>
              <a:gd name="connsiteX5" fmla="*/ 2145799 w 2672816"/>
              <a:gd name="connsiteY5" fmla="*/ 0 h 1333007"/>
              <a:gd name="connsiteX6" fmla="*/ 2672816 w 2672816"/>
              <a:gd name="connsiteY6" fmla="*/ 0 h 1333007"/>
              <a:gd name="connsiteX7" fmla="*/ 2666096 w 2672816"/>
              <a:gd name="connsiteY7" fmla="*/ 133077 h 1333007"/>
              <a:gd name="connsiteX8" fmla="*/ 1336408 w 2672816"/>
              <a:gd name="connsiteY8" fmla="*/ 1333007 h 1333007"/>
              <a:gd name="connsiteX9" fmla="*/ 6720 w 2672816"/>
              <a:gd name="connsiteY9" fmla="*/ 133077 h 1333007"/>
              <a:gd name="connsiteX10" fmla="*/ 0 w 2672816"/>
              <a:gd name="connsiteY10" fmla="*/ 0 h 1333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72816" h="1333007">
                <a:moveTo>
                  <a:pt x="0" y="0"/>
                </a:moveTo>
                <a:lnTo>
                  <a:pt x="527017" y="0"/>
                </a:lnTo>
                <a:lnTo>
                  <a:pt x="531016" y="79192"/>
                </a:lnTo>
                <a:cubicBezTo>
                  <a:pt x="572474" y="487424"/>
                  <a:pt x="917239" y="805990"/>
                  <a:pt x="1336408" y="805990"/>
                </a:cubicBezTo>
                <a:cubicBezTo>
                  <a:pt x="1755578" y="805990"/>
                  <a:pt x="2100342" y="487424"/>
                  <a:pt x="2141800" y="79192"/>
                </a:cubicBezTo>
                <a:lnTo>
                  <a:pt x="2145799" y="0"/>
                </a:lnTo>
                <a:lnTo>
                  <a:pt x="2672816" y="0"/>
                </a:lnTo>
                <a:lnTo>
                  <a:pt x="2666096" y="133077"/>
                </a:lnTo>
                <a:cubicBezTo>
                  <a:pt x="2597650" y="807060"/>
                  <a:pt x="2028450" y="1333007"/>
                  <a:pt x="1336408" y="1333007"/>
                </a:cubicBezTo>
                <a:cubicBezTo>
                  <a:pt x="644366" y="1333007"/>
                  <a:pt x="75166" y="807060"/>
                  <a:pt x="6720" y="133077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Rectangle: Top Corners Rounded 2">
            <a:extLst>
              <a:ext uri="{FF2B5EF4-FFF2-40B4-BE49-F238E27FC236}">
                <a16:creationId xmlns:a16="http://schemas.microsoft.com/office/drawing/2014/main" id="{610B2ED2-C5AC-2236-6A5C-44C7B2E733FA}"/>
              </a:ext>
            </a:extLst>
          </p:cNvPr>
          <p:cNvSpPr/>
          <p:nvPr/>
        </p:nvSpPr>
        <p:spPr>
          <a:xfrm>
            <a:off x="1020681" y="1809750"/>
            <a:ext cx="10150638" cy="5314950"/>
          </a:xfrm>
          <a:prstGeom prst="round2SameRect">
            <a:avLst>
              <a:gd name="adj1" fmla="val 6456"/>
              <a:gd name="adj2" fmla="val 0"/>
            </a:avLst>
          </a:prstGeom>
          <a:solidFill>
            <a:schemeClr val="bg1">
              <a:alpha val="95000"/>
            </a:schemeClr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863600" dist="927100" dir="8700000" sx="90000" sy="90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800" b="1" spc="-150">
              <a:solidFill>
                <a:schemeClr val="accent1"/>
              </a:solidFill>
              <a:effectLst>
                <a:outerShdw blurRad="63500" dist="38100" dir="2700000" algn="tl" rotWithShape="0">
                  <a:prstClr val="black">
                    <a:alpha val="25000"/>
                  </a:prstClr>
                </a:outerShdw>
              </a:effectLst>
              <a:latin typeface="+mj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8F58CE3-F7C8-1C4B-B70D-11903B05E05E}"/>
              </a:ext>
            </a:extLst>
          </p:cNvPr>
          <p:cNvSpPr txBox="1"/>
          <p:nvPr/>
        </p:nvSpPr>
        <p:spPr>
          <a:xfrm>
            <a:off x="1020681" y="500601"/>
            <a:ext cx="10150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000" noProof="0">
                <a:solidFill>
                  <a:srgbClr val="00B0F0"/>
                </a:solidFill>
                <a:latin typeface="+mj-lt"/>
              </a:rPr>
              <a:t> Chronogramme 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787832A5-E2CB-9729-8702-FA173AA729F4}"/>
              </a:ext>
            </a:extLst>
          </p:cNvPr>
          <p:cNvSpPr/>
          <p:nvPr/>
        </p:nvSpPr>
        <p:spPr>
          <a:xfrm>
            <a:off x="1532946" y="2321962"/>
            <a:ext cx="457360" cy="457360"/>
          </a:xfrm>
          <a:prstGeom prst="ellipse">
            <a:avLst/>
          </a:prstGeom>
          <a:solidFill>
            <a:srgbClr val="FFC000"/>
          </a:solidFill>
          <a:ln>
            <a:noFill/>
          </a:ln>
          <a:effectLst>
            <a:outerShdw blurRad="2540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id-ID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D172F3E-86B5-15EA-64BB-E413E9347608}"/>
              </a:ext>
            </a:extLst>
          </p:cNvPr>
          <p:cNvSpPr/>
          <p:nvPr/>
        </p:nvSpPr>
        <p:spPr>
          <a:xfrm>
            <a:off x="1671928" y="2453059"/>
            <a:ext cx="179396" cy="195167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mage 6" descr="Une image contenant Graphique, Police, graphisme, logo&#10;&#10;Description générée automatiquement">
            <a:extLst>
              <a:ext uri="{FF2B5EF4-FFF2-40B4-BE49-F238E27FC236}">
                <a16:creationId xmlns:a16="http://schemas.microsoft.com/office/drawing/2014/main" id="{04718AA6-EC3E-B90D-3ADF-A4AC1020EA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0813" y="32361"/>
            <a:ext cx="1821011" cy="458329"/>
          </a:xfrm>
          <a:prstGeom prst="rect">
            <a:avLst/>
          </a:prstGeom>
        </p:spPr>
      </p:pic>
      <p:graphicFrame>
        <p:nvGraphicFramePr>
          <p:cNvPr id="8" name="Diagramme 7">
            <a:extLst>
              <a:ext uri="{FF2B5EF4-FFF2-40B4-BE49-F238E27FC236}">
                <a16:creationId xmlns:a16="http://schemas.microsoft.com/office/drawing/2014/main" id="{A46FDEC3-A4D8-0E83-213C-4761B28695A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59193012"/>
              </p:ext>
            </p:extLst>
          </p:nvPr>
        </p:nvGraphicFramePr>
        <p:xfrm>
          <a:off x="2031999" y="1652337"/>
          <a:ext cx="9204931" cy="44859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22109798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7CFDBD-497E-CB8F-EBF9-274E3C74B4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id="{F94DF4E4-66B2-79B9-A82F-FCD52096F824}"/>
              </a:ext>
            </a:extLst>
          </p:cNvPr>
          <p:cNvSpPr/>
          <p:nvPr/>
        </p:nvSpPr>
        <p:spPr>
          <a:xfrm>
            <a:off x="1598558" y="0"/>
            <a:ext cx="8994884" cy="4485996"/>
          </a:xfrm>
          <a:custGeom>
            <a:avLst/>
            <a:gdLst>
              <a:gd name="connsiteX0" fmla="*/ 0 w 2672816"/>
              <a:gd name="connsiteY0" fmla="*/ 0 h 1333007"/>
              <a:gd name="connsiteX1" fmla="*/ 527017 w 2672816"/>
              <a:gd name="connsiteY1" fmla="*/ 0 h 1333007"/>
              <a:gd name="connsiteX2" fmla="*/ 531016 w 2672816"/>
              <a:gd name="connsiteY2" fmla="*/ 79192 h 1333007"/>
              <a:gd name="connsiteX3" fmla="*/ 1336408 w 2672816"/>
              <a:gd name="connsiteY3" fmla="*/ 805990 h 1333007"/>
              <a:gd name="connsiteX4" fmla="*/ 2141800 w 2672816"/>
              <a:gd name="connsiteY4" fmla="*/ 79192 h 1333007"/>
              <a:gd name="connsiteX5" fmla="*/ 2145799 w 2672816"/>
              <a:gd name="connsiteY5" fmla="*/ 0 h 1333007"/>
              <a:gd name="connsiteX6" fmla="*/ 2672816 w 2672816"/>
              <a:gd name="connsiteY6" fmla="*/ 0 h 1333007"/>
              <a:gd name="connsiteX7" fmla="*/ 2666096 w 2672816"/>
              <a:gd name="connsiteY7" fmla="*/ 133077 h 1333007"/>
              <a:gd name="connsiteX8" fmla="*/ 1336408 w 2672816"/>
              <a:gd name="connsiteY8" fmla="*/ 1333007 h 1333007"/>
              <a:gd name="connsiteX9" fmla="*/ 6720 w 2672816"/>
              <a:gd name="connsiteY9" fmla="*/ 133077 h 1333007"/>
              <a:gd name="connsiteX10" fmla="*/ 0 w 2672816"/>
              <a:gd name="connsiteY10" fmla="*/ 0 h 1333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72816" h="1333007">
                <a:moveTo>
                  <a:pt x="0" y="0"/>
                </a:moveTo>
                <a:lnTo>
                  <a:pt x="527017" y="0"/>
                </a:lnTo>
                <a:lnTo>
                  <a:pt x="531016" y="79192"/>
                </a:lnTo>
                <a:cubicBezTo>
                  <a:pt x="572474" y="487424"/>
                  <a:pt x="917239" y="805990"/>
                  <a:pt x="1336408" y="805990"/>
                </a:cubicBezTo>
                <a:cubicBezTo>
                  <a:pt x="1755578" y="805990"/>
                  <a:pt x="2100342" y="487424"/>
                  <a:pt x="2141800" y="79192"/>
                </a:cubicBezTo>
                <a:lnTo>
                  <a:pt x="2145799" y="0"/>
                </a:lnTo>
                <a:lnTo>
                  <a:pt x="2672816" y="0"/>
                </a:lnTo>
                <a:lnTo>
                  <a:pt x="2666096" y="133077"/>
                </a:lnTo>
                <a:cubicBezTo>
                  <a:pt x="2597650" y="807060"/>
                  <a:pt x="2028450" y="1333007"/>
                  <a:pt x="1336408" y="1333007"/>
                </a:cubicBezTo>
                <a:cubicBezTo>
                  <a:pt x="644366" y="1333007"/>
                  <a:pt x="75166" y="807060"/>
                  <a:pt x="6720" y="133077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Rectangle: Top Corners Rounded 2">
            <a:extLst>
              <a:ext uri="{FF2B5EF4-FFF2-40B4-BE49-F238E27FC236}">
                <a16:creationId xmlns:a16="http://schemas.microsoft.com/office/drawing/2014/main" id="{8FEA026D-BB7A-2761-ADAF-E4DE00435EC0}"/>
              </a:ext>
            </a:extLst>
          </p:cNvPr>
          <p:cNvSpPr/>
          <p:nvPr/>
        </p:nvSpPr>
        <p:spPr>
          <a:xfrm>
            <a:off x="1020681" y="1809750"/>
            <a:ext cx="10150638" cy="5314950"/>
          </a:xfrm>
          <a:prstGeom prst="round2SameRect">
            <a:avLst>
              <a:gd name="adj1" fmla="val 6456"/>
              <a:gd name="adj2" fmla="val 0"/>
            </a:avLst>
          </a:prstGeom>
          <a:solidFill>
            <a:schemeClr val="bg1">
              <a:alpha val="95000"/>
            </a:schemeClr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863600" dist="927100" dir="8700000" sx="90000" sy="90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800" b="1" spc="-150">
              <a:solidFill>
                <a:schemeClr val="accent1"/>
              </a:solidFill>
              <a:effectLst>
                <a:outerShdw blurRad="63500" dist="38100" dir="2700000" algn="tl" rotWithShape="0">
                  <a:prstClr val="black">
                    <a:alpha val="25000"/>
                  </a:prstClr>
                </a:outerShdw>
              </a:effectLst>
              <a:latin typeface="+mj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5CAD10B-985F-77C4-5286-75EAD4B43B1E}"/>
              </a:ext>
            </a:extLst>
          </p:cNvPr>
          <p:cNvSpPr txBox="1"/>
          <p:nvPr/>
        </p:nvSpPr>
        <p:spPr>
          <a:xfrm>
            <a:off x="1020681" y="500601"/>
            <a:ext cx="101506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noProof="0">
                <a:solidFill>
                  <a:srgbClr val="00B0F0"/>
                </a:solidFill>
                <a:latin typeface="+mj-lt"/>
              </a:rPr>
              <a:t> Observations Acteurs et missions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19A69FF-C6B6-4714-C4F4-9094EF5C4E59}"/>
              </a:ext>
            </a:extLst>
          </p:cNvPr>
          <p:cNvSpPr txBox="1"/>
          <p:nvPr/>
        </p:nvSpPr>
        <p:spPr>
          <a:xfrm>
            <a:off x="2164032" y="2343265"/>
            <a:ext cx="835604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u="sng" noProof="0">
                <a:latin typeface="+mj-lt"/>
              </a:rPr>
              <a:t>Animateur </a:t>
            </a:r>
            <a:r>
              <a:rPr lang="fr-FR" sz="2000" noProof="0">
                <a:solidFill>
                  <a:srgbClr val="C00000"/>
                </a:solidFill>
                <a:latin typeface="+mj-lt"/>
              </a:rPr>
              <a:t>:</a:t>
            </a:r>
          </a:p>
          <a:p>
            <a:pPr marL="342900" indent="-342900">
              <a:buFontTx/>
              <a:buChar char="-"/>
            </a:pPr>
            <a:r>
              <a:rPr lang="fr-FR" sz="2000" noProof="0">
                <a:latin typeface="+mj-lt"/>
              </a:rPr>
              <a:t>Points positifs :</a:t>
            </a:r>
          </a:p>
          <a:p>
            <a:pPr marL="342900" indent="-342900">
              <a:buFontTx/>
              <a:buChar char="-"/>
            </a:pPr>
            <a:r>
              <a:rPr lang="fr-FR" sz="2000" noProof="0">
                <a:latin typeface="+mj-lt"/>
              </a:rPr>
              <a:t>Points à améliorer </a:t>
            </a:r>
            <a:r>
              <a:rPr lang="fr-FR" sz="2000" noProof="0">
                <a:solidFill>
                  <a:srgbClr val="C00000"/>
                </a:solidFill>
                <a:latin typeface="+mj-lt"/>
              </a:rPr>
              <a:t>:</a:t>
            </a:r>
            <a:br>
              <a:rPr lang="fr-FR" sz="2000" noProof="0">
                <a:solidFill>
                  <a:schemeClr val="tx2"/>
                </a:solidFill>
                <a:latin typeface="+mj-lt"/>
              </a:rPr>
            </a:br>
            <a:endParaRPr lang="fr-FR" noProof="0">
              <a:solidFill>
                <a:schemeClr val="accent6"/>
              </a:solidFill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60053828-F032-B3CD-9DDA-6A60DCA91340}"/>
              </a:ext>
            </a:extLst>
          </p:cNvPr>
          <p:cNvSpPr/>
          <p:nvPr/>
        </p:nvSpPr>
        <p:spPr>
          <a:xfrm>
            <a:off x="1532946" y="2321962"/>
            <a:ext cx="457360" cy="457360"/>
          </a:xfrm>
          <a:prstGeom prst="ellipse">
            <a:avLst/>
          </a:prstGeom>
          <a:solidFill>
            <a:srgbClr val="FFC000"/>
          </a:solidFill>
          <a:ln>
            <a:noFill/>
          </a:ln>
          <a:effectLst>
            <a:outerShdw blurRad="2540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id-ID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13807E9-B435-E3AE-EA47-6B2BCC3B4B4C}"/>
              </a:ext>
            </a:extLst>
          </p:cNvPr>
          <p:cNvSpPr/>
          <p:nvPr/>
        </p:nvSpPr>
        <p:spPr>
          <a:xfrm>
            <a:off x="1671928" y="2453059"/>
            <a:ext cx="179396" cy="195167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D55263A-3AED-D6EB-F5E0-9F95959F206D}"/>
              </a:ext>
            </a:extLst>
          </p:cNvPr>
          <p:cNvSpPr txBox="1"/>
          <p:nvPr/>
        </p:nvSpPr>
        <p:spPr>
          <a:xfrm>
            <a:off x="2164032" y="4699951"/>
            <a:ext cx="842941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u="sng">
                <a:latin typeface="+mj-lt"/>
              </a:rPr>
              <a:t>Participants :</a:t>
            </a:r>
          </a:p>
          <a:p>
            <a:pPr marL="342900" indent="-342900">
              <a:buFontTx/>
              <a:buChar char="-"/>
            </a:pPr>
            <a:r>
              <a:rPr lang="fr-FR" sz="2000">
                <a:latin typeface="+mj-lt"/>
              </a:rPr>
              <a:t>Points positifs </a:t>
            </a:r>
          </a:p>
          <a:p>
            <a:pPr marL="342900" indent="-342900">
              <a:buFontTx/>
              <a:buChar char="-"/>
            </a:pPr>
            <a:r>
              <a:rPr lang="fr-FR" sz="2000">
                <a:latin typeface="+mj-lt"/>
              </a:rPr>
              <a:t>Points à améliorer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ACE74DC7-6EDC-5F7E-5B3B-E0BC60968D2B}"/>
              </a:ext>
            </a:extLst>
          </p:cNvPr>
          <p:cNvGrpSpPr/>
          <p:nvPr/>
        </p:nvGrpSpPr>
        <p:grpSpPr>
          <a:xfrm>
            <a:off x="1532946" y="4678648"/>
            <a:ext cx="457360" cy="457360"/>
            <a:chOff x="3109565" y="4472512"/>
            <a:chExt cx="457360" cy="457360"/>
          </a:xfrm>
        </p:grpSpPr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E693BA27-D75C-7A89-6014-6A468FA7C3F8}"/>
                </a:ext>
              </a:extLst>
            </p:cNvPr>
            <p:cNvSpPr/>
            <p:nvPr/>
          </p:nvSpPr>
          <p:spPr>
            <a:xfrm>
              <a:off x="3109565" y="4472512"/>
              <a:ext cx="457360" cy="45736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id-ID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AD473426-EC3F-C1D4-CA9C-DDA9A338AD52}"/>
                </a:ext>
              </a:extLst>
            </p:cNvPr>
            <p:cNvSpPr/>
            <p:nvPr/>
          </p:nvSpPr>
          <p:spPr>
            <a:xfrm>
              <a:off x="3248547" y="4603609"/>
              <a:ext cx="179396" cy="195167"/>
            </a:xfrm>
            <a:prstGeom prst="rect">
              <a:avLst/>
            </a:prstGeom>
            <a:blipFill>
              <a:blip r:embed="rId2" cstate="email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7" name="Image 6" descr="Une image contenant Graphique, Police, graphisme, logo&#10;&#10;Description générée automatiquement">
            <a:extLst>
              <a:ext uri="{FF2B5EF4-FFF2-40B4-BE49-F238E27FC236}">
                <a16:creationId xmlns:a16="http://schemas.microsoft.com/office/drawing/2014/main" id="{6257ACC0-C723-B852-61CA-CCB7962A53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0813" y="32361"/>
            <a:ext cx="1821011" cy="458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7065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C73C14-3ACD-4523-F9D6-200538EA02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26B90E1-3696-B708-DF92-6BD63385B443}"/>
              </a:ext>
            </a:extLst>
          </p:cNvPr>
          <p:cNvCxnSpPr>
            <a:cxnSpLocks/>
          </p:cNvCxnSpPr>
          <p:nvPr/>
        </p:nvCxnSpPr>
        <p:spPr>
          <a:xfrm>
            <a:off x="1570650" y="1436062"/>
            <a:ext cx="649176" cy="0"/>
          </a:xfrm>
          <a:prstGeom prst="line">
            <a:avLst/>
          </a:prstGeom>
          <a:ln w="38100" cap="rnd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8ED992AF-236C-C9F5-C87F-BAE9D6CC4AF2}"/>
              </a:ext>
            </a:extLst>
          </p:cNvPr>
          <p:cNvSpPr/>
          <p:nvPr/>
        </p:nvSpPr>
        <p:spPr>
          <a:xfrm>
            <a:off x="1" y="1089354"/>
            <a:ext cx="1069295" cy="2674160"/>
          </a:xfrm>
          <a:custGeom>
            <a:avLst/>
            <a:gdLst>
              <a:gd name="connsiteX0" fmla="*/ 0 w 1069295"/>
              <a:gd name="connsiteY0" fmla="*/ 0 h 2674160"/>
              <a:gd name="connsiteX1" fmla="*/ 105567 w 1069295"/>
              <a:gd name="connsiteY1" fmla="*/ 27145 h 2674160"/>
              <a:gd name="connsiteX2" fmla="*/ 1069295 w 1069295"/>
              <a:gd name="connsiteY2" fmla="*/ 1337080 h 2674160"/>
              <a:gd name="connsiteX3" fmla="*/ 105567 w 1069295"/>
              <a:gd name="connsiteY3" fmla="*/ 2647016 h 2674160"/>
              <a:gd name="connsiteX4" fmla="*/ 0 w 1069295"/>
              <a:gd name="connsiteY4" fmla="*/ 2674160 h 2674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9295" h="2674160">
                <a:moveTo>
                  <a:pt x="0" y="0"/>
                </a:moveTo>
                <a:lnTo>
                  <a:pt x="105567" y="27145"/>
                </a:lnTo>
                <a:cubicBezTo>
                  <a:pt x="663902" y="200805"/>
                  <a:pt x="1069295" y="721600"/>
                  <a:pt x="1069295" y="1337080"/>
                </a:cubicBezTo>
                <a:cubicBezTo>
                  <a:pt x="1069295" y="1952560"/>
                  <a:pt x="663902" y="2473356"/>
                  <a:pt x="105567" y="2647016"/>
                </a:cubicBezTo>
                <a:lnTo>
                  <a:pt x="0" y="2674160"/>
                </a:lnTo>
                <a:close/>
              </a:path>
            </a:pathLst>
          </a:custGeom>
          <a:solidFill>
            <a:srgbClr val="00B0F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7" name="Espace réservé pour une image  6" descr="Une image contenant personne, intérieur, habits, ordinateur portable&#10;&#10;Description générée automatiquement">
            <a:extLst>
              <a:ext uri="{FF2B5EF4-FFF2-40B4-BE49-F238E27FC236}">
                <a16:creationId xmlns:a16="http://schemas.microsoft.com/office/drawing/2014/main" id="{4416E89C-AEA5-0FEC-7E70-EE43A615488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05" r="8105"/>
          <a:stretch>
            <a:fillRect/>
          </a:stretch>
        </p:blipFill>
        <p:spPr>
          <a:xfrm>
            <a:off x="7959303" y="1"/>
            <a:ext cx="4232696" cy="3366894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B6997D1-059A-9001-DB0D-35291B3AFA5A}"/>
              </a:ext>
            </a:extLst>
          </p:cNvPr>
          <p:cNvSpPr txBox="1"/>
          <p:nvPr/>
        </p:nvSpPr>
        <p:spPr>
          <a:xfrm>
            <a:off x="1214851" y="499128"/>
            <a:ext cx="6744452" cy="7382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500"/>
              </a:lnSpc>
            </a:pPr>
            <a:r>
              <a:rPr lang="fr-FR" sz="6000">
                <a:solidFill>
                  <a:srgbClr val="00B0F0"/>
                </a:solidFill>
                <a:latin typeface="+mj-lt"/>
              </a:rPr>
              <a:t>Bilan</a:t>
            </a:r>
          </a:p>
        </p:txBody>
      </p:sp>
      <p:pic>
        <p:nvPicPr>
          <p:cNvPr id="2" name="Image 1" descr="Une image contenant Graphique, Police, graphisme, logo&#10;&#10;Description générée automatiquement">
            <a:extLst>
              <a:ext uri="{FF2B5EF4-FFF2-40B4-BE49-F238E27FC236}">
                <a16:creationId xmlns:a16="http://schemas.microsoft.com/office/drawing/2014/main" id="{F12C5FE0-E39F-9233-BF5D-9828027F28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3507" y="40799"/>
            <a:ext cx="1821011" cy="458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3647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93A64B-822D-D27D-9E99-FF812E0FA2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id="{D2B9D63B-B4F2-B7CB-C987-3BDF2902AA6C}"/>
              </a:ext>
            </a:extLst>
          </p:cNvPr>
          <p:cNvSpPr/>
          <p:nvPr/>
        </p:nvSpPr>
        <p:spPr>
          <a:xfrm>
            <a:off x="1598558" y="0"/>
            <a:ext cx="8994884" cy="4485996"/>
          </a:xfrm>
          <a:custGeom>
            <a:avLst/>
            <a:gdLst>
              <a:gd name="connsiteX0" fmla="*/ 0 w 2672816"/>
              <a:gd name="connsiteY0" fmla="*/ 0 h 1333007"/>
              <a:gd name="connsiteX1" fmla="*/ 527017 w 2672816"/>
              <a:gd name="connsiteY1" fmla="*/ 0 h 1333007"/>
              <a:gd name="connsiteX2" fmla="*/ 531016 w 2672816"/>
              <a:gd name="connsiteY2" fmla="*/ 79192 h 1333007"/>
              <a:gd name="connsiteX3" fmla="*/ 1336408 w 2672816"/>
              <a:gd name="connsiteY3" fmla="*/ 805990 h 1333007"/>
              <a:gd name="connsiteX4" fmla="*/ 2141800 w 2672816"/>
              <a:gd name="connsiteY4" fmla="*/ 79192 h 1333007"/>
              <a:gd name="connsiteX5" fmla="*/ 2145799 w 2672816"/>
              <a:gd name="connsiteY5" fmla="*/ 0 h 1333007"/>
              <a:gd name="connsiteX6" fmla="*/ 2672816 w 2672816"/>
              <a:gd name="connsiteY6" fmla="*/ 0 h 1333007"/>
              <a:gd name="connsiteX7" fmla="*/ 2666096 w 2672816"/>
              <a:gd name="connsiteY7" fmla="*/ 133077 h 1333007"/>
              <a:gd name="connsiteX8" fmla="*/ 1336408 w 2672816"/>
              <a:gd name="connsiteY8" fmla="*/ 1333007 h 1333007"/>
              <a:gd name="connsiteX9" fmla="*/ 6720 w 2672816"/>
              <a:gd name="connsiteY9" fmla="*/ 133077 h 1333007"/>
              <a:gd name="connsiteX10" fmla="*/ 0 w 2672816"/>
              <a:gd name="connsiteY10" fmla="*/ 0 h 1333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72816" h="1333007">
                <a:moveTo>
                  <a:pt x="0" y="0"/>
                </a:moveTo>
                <a:lnTo>
                  <a:pt x="527017" y="0"/>
                </a:lnTo>
                <a:lnTo>
                  <a:pt x="531016" y="79192"/>
                </a:lnTo>
                <a:cubicBezTo>
                  <a:pt x="572474" y="487424"/>
                  <a:pt x="917239" y="805990"/>
                  <a:pt x="1336408" y="805990"/>
                </a:cubicBezTo>
                <a:cubicBezTo>
                  <a:pt x="1755578" y="805990"/>
                  <a:pt x="2100342" y="487424"/>
                  <a:pt x="2141800" y="79192"/>
                </a:cubicBezTo>
                <a:lnTo>
                  <a:pt x="2145799" y="0"/>
                </a:lnTo>
                <a:lnTo>
                  <a:pt x="2672816" y="0"/>
                </a:lnTo>
                <a:lnTo>
                  <a:pt x="2666096" y="133077"/>
                </a:lnTo>
                <a:cubicBezTo>
                  <a:pt x="2597650" y="807060"/>
                  <a:pt x="2028450" y="1333007"/>
                  <a:pt x="1336408" y="1333007"/>
                </a:cubicBezTo>
                <a:cubicBezTo>
                  <a:pt x="644366" y="1333007"/>
                  <a:pt x="75166" y="807060"/>
                  <a:pt x="6720" y="133077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Rectangle: Top Corners Rounded 2">
            <a:extLst>
              <a:ext uri="{FF2B5EF4-FFF2-40B4-BE49-F238E27FC236}">
                <a16:creationId xmlns:a16="http://schemas.microsoft.com/office/drawing/2014/main" id="{1D3F1B7E-ABF9-D54C-D737-60F2C49E8008}"/>
              </a:ext>
            </a:extLst>
          </p:cNvPr>
          <p:cNvSpPr/>
          <p:nvPr/>
        </p:nvSpPr>
        <p:spPr>
          <a:xfrm>
            <a:off x="1020681" y="1809750"/>
            <a:ext cx="10150638" cy="5314950"/>
          </a:xfrm>
          <a:prstGeom prst="round2SameRect">
            <a:avLst>
              <a:gd name="adj1" fmla="val 6456"/>
              <a:gd name="adj2" fmla="val 0"/>
            </a:avLst>
          </a:prstGeom>
          <a:solidFill>
            <a:schemeClr val="bg1">
              <a:alpha val="95000"/>
            </a:schemeClr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863600" dist="927100" dir="8700000" sx="90000" sy="90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800" b="1" spc="-150">
              <a:solidFill>
                <a:schemeClr val="accent1"/>
              </a:solidFill>
              <a:effectLst>
                <a:outerShdw blurRad="63500" dist="38100" dir="2700000" algn="tl" rotWithShape="0">
                  <a:prstClr val="black">
                    <a:alpha val="25000"/>
                  </a:prstClr>
                </a:outerShdw>
              </a:effectLst>
              <a:latin typeface="+mj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EE601FC-D605-4F6C-A972-56AA7915B8FE}"/>
              </a:ext>
            </a:extLst>
          </p:cNvPr>
          <p:cNvSpPr txBox="1"/>
          <p:nvPr/>
        </p:nvSpPr>
        <p:spPr>
          <a:xfrm>
            <a:off x="2" y="500601"/>
            <a:ext cx="121919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>
                <a:solidFill>
                  <a:srgbClr val="00B0F0"/>
                </a:solidFill>
                <a:latin typeface="+mj-lt"/>
              </a:rPr>
              <a:t>Bilan de l’exercice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7E25ADAA-977C-E84F-B806-59AD8F11B8DF}"/>
              </a:ext>
            </a:extLst>
          </p:cNvPr>
          <p:cNvSpPr/>
          <p:nvPr/>
        </p:nvSpPr>
        <p:spPr>
          <a:xfrm>
            <a:off x="1532946" y="2321962"/>
            <a:ext cx="457360" cy="457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outerShdw blurRad="2540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id-ID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B74A7E1-BB78-A1AF-CF9A-1F9379E6939F}"/>
              </a:ext>
            </a:extLst>
          </p:cNvPr>
          <p:cNvSpPr/>
          <p:nvPr/>
        </p:nvSpPr>
        <p:spPr>
          <a:xfrm>
            <a:off x="1671928" y="2453059"/>
            <a:ext cx="179396" cy="195167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24">
            <a:extLst>
              <a:ext uri="{FF2B5EF4-FFF2-40B4-BE49-F238E27FC236}">
                <a16:creationId xmlns:a16="http://schemas.microsoft.com/office/drawing/2014/main" id="{24CC961D-6675-4FAC-19A6-BF9DEF8682D5}"/>
              </a:ext>
            </a:extLst>
          </p:cNvPr>
          <p:cNvGrpSpPr/>
          <p:nvPr/>
        </p:nvGrpSpPr>
        <p:grpSpPr>
          <a:xfrm>
            <a:off x="1525391" y="2321962"/>
            <a:ext cx="457360" cy="457360"/>
            <a:chOff x="628650" y="4324350"/>
            <a:chExt cx="1104900" cy="1104900"/>
          </a:xfrm>
        </p:grpSpPr>
        <p:sp>
          <p:nvSpPr>
            <p:cNvPr id="9" name="Oval 25">
              <a:extLst>
                <a:ext uri="{FF2B5EF4-FFF2-40B4-BE49-F238E27FC236}">
                  <a16:creationId xmlns:a16="http://schemas.microsoft.com/office/drawing/2014/main" id="{66AE06EB-F0B1-E3E0-449C-FC84287092E4}"/>
                </a:ext>
              </a:extLst>
            </p:cNvPr>
            <p:cNvSpPr/>
            <p:nvPr/>
          </p:nvSpPr>
          <p:spPr>
            <a:xfrm>
              <a:off x="628650" y="4324350"/>
              <a:ext cx="1104900" cy="110490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id-ID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DD10A03D-58DB-20AA-DB0F-57B4FDBBBD66}"/>
                </a:ext>
              </a:extLst>
            </p:cNvPr>
            <p:cNvSpPr/>
            <p:nvPr/>
          </p:nvSpPr>
          <p:spPr>
            <a:xfrm>
              <a:off x="964406" y="4641056"/>
              <a:ext cx="433388" cy="471488"/>
            </a:xfrm>
            <a:prstGeom prst="rect">
              <a:avLst/>
            </a:prstGeom>
            <a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" name="Image 4" descr="Une image contenant Graphique, Police, graphisme, logo&#10;&#10;Description générée automatiquement">
            <a:extLst>
              <a:ext uri="{FF2B5EF4-FFF2-40B4-BE49-F238E27FC236}">
                <a16:creationId xmlns:a16="http://schemas.microsoft.com/office/drawing/2014/main" id="{DE78C33B-70A5-84D6-2F34-56D1995DDD0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0813" y="42272"/>
            <a:ext cx="1821011" cy="45832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14DC7772-DD39-C913-2C7C-8427A5F36819}"/>
              </a:ext>
            </a:extLst>
          </p:cNvPr>
          <p:cNvSpPr txBox="1"/>
          <p:nvPr/>
        </p:nvSpPr>
        <p:spPr>
          <a:xfrm>
            <a:off x="2771955" y="2321962"/>
            <a:ext cx="782148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Courier New" panose="02070309020205020404" pitchFamily="49" charset="0"/>
              <a:buChar char="o"/>
            </a:pPr>
            <a:r>
              <a:rPr lang="fr-FR">
                <a:highlight>
                  <a:srgbClr val="FFFF00"/>
                </a:highlight>
              </a:rPr>
              <a:t>Décrire l’adéquation entre les actions envisagées ou réalisées et les attendus de l’exercice</a:t>
            </a:r>
          </a:p>
          <a:p>
            <a:pPr marL="285750" indent="-285750" algn="just">
              <a:buFont typeface="Courier New" panose="02070309020205020404" pitchFamily="49" charset="0"/>
              <a:buChar char="o"/>
            </a:pPr>
            <a:endParaRPr lang="fr-FR">
              <a:highlight>
                <a:srgbClr val="FFFF00"/>
              </a:highlight>
            </a:endParaRPr>
          </a:p>
          <a:p>
            <a:pPr marL="285750" indent="-285750" algn="just">
              <a:buFont typeface="Courier New" panose="02070309020205020404" pitchFamily="49" charset="0"/>
              <a:buChar char="o"/>
            </a:pPr>
            <a:r>
              <a:rPr lang="fr-FR" sz="1800">
                <a:solidFill>
                  <a:schemeClr val="tx1">
                    <a:lumMod val="95000"/>
                    <a:lumOff val="5000"/>
                  </a:schemeClr>
                </a:solidFill>
                <a:highlight>
                  <a:srgbClr val="FFFF00"/>
                </a:highlight>
              </a:rPr>
              <a:t>L’activation de la cellule de crise est-elle opérationnelle ?</a:t>
            </a:r>
          </a:p>
          <a:p>
            <a:pPr marL="285750" indent="-285750" algn="just">
              <a:buFont typeface="Courier New" panose="02070309020205020404" pitchFamily="49" charset="0"/>
              <a:buChar char="o"/>
            </a:pPr>
            <a:endParaRPr lang="en-US" sz="1800">
              <a:solidFill>
                <a:schemeClr val="tx1">
                  <a:lumMod val="95000"/>
                  <a:lumOff val="5000"/>
                </a:schemeClr>
              </a:solidFill>
              <a:highlight>
                <a:srgbClr val="FFFF00"/>
              </a:highlight>
            </a:endParaRPr>
          </a:p>
          <a:p>
            <a:pPr marL="285750" indent="-285750" algn="just">
              <a:buFont typeface="Courier New" panose="02070309020205020404" pitchFamily="49" charset="0"/>
              <a:buChar char="o"/>
            </a:pPr>
            <a:r>
              <a:rPr lang="fr-FR" sz="1800">
                <a:solidFill>
                  <a:schemeClr val="tx1">
                    <a:lumMod val="95000"/>
                    <a:lumOff val="5000"/>
                  </a:schemeClr>
                </a:solidFill>
                <a:highlight>
                  <a:srgbClr val="FFFF00"/>
                </a:highlight>
              </a:rPr>
              <a:t>Les mesures à mettre en place sont-elles connues et l’établissement dispose-t-il du matériel nécessaire en stock suffisant ?</a:t>
            </a:r>
          </a:p>
          <a:p>
            <a:pPr marL="285750" indent="-285750" algn="just">
              <a:buFont typeface="Courier New" panose="02070309020205020404" pitchFamily="49" charset="0"/>
              <a:buChar char="o"/>
            </a:pPr>
            <a:endParaRPr lang="fr-FR">
              <a:highlight>
                <a:srgbClr val="FFFF00"/>
              </a:highlight>
            </a:endParaRPr>
          </a:p>
          <a:p>
            <a:pPr marL="285750" indent="-285750" algn="just">
              <a:buFont typeface="Courier New" panose="02070309020205020404" pitchFamily="49" charset="0"/>
              <a:buChar char="o"/>
            </a:pPr>
            <a:r>
              <a:rPr lang="fr-FR">
                <a:highlight>
                  <a:srgbClr val="FFFF00"/>
                </a:highlight>
              </a:rPr>
              <a:t>Outils utilisés ?</a:t>
            </a:r>
          </a:p>
          <a:p>
            <a:pPr marL="285750" indent="-285750" algn="just">
              <a:buFont typeface="Courier New" panose="02070309020205020404" pitchFamily="49" charset="0"/>
              <a:buChar char="o"/>
            </a:pPr>
            <a:endParaRPr lang="fr-FR">
              <a:highlight>
                <a:srgbClr val="FFFF00"/>
              </a:highlight>
            </a:endParaRPr>
          </a:p>
          <a:p>
            <a:pPr marL="285750" indent="-285750" algn="just">
              <a:buFont typeface="Courier New" panose="02070309020205020404" pitchFamily="49" charset="0"/>
              <a:buChar char="o"/>
            </a:pPr>
            <a:r>
              <a:rPr lang="fr-FR">
                <a:highlight>
                  <a:srgbClr val="FFFF00"/>
                </a:highlight>
              </a:rPr>
              <a:t>Organisation mise en place a-t-elle permis de limiter ou maîtriser la situation ?</a:t>
            </a:r>
          </a:p>
          <a:p>
            <a:pPr marL="285750" indent="-285750" algn="just">
              <a:buFont typeface="Courier New" panose="02070309020205020404" pitchFamily="49" charset="0"/>
              <a:buChar char="o"/>
            </a:pPr>
            <a:endParaRPr lang="fr-FR">
              <a:highlight>
                <a:srgbClr val="FFFF00"/>
              </a:highlight>
            </a:endParaRPr>
          </a:p>
          <a:p>
            <a:pPr marL="285750" indent="-285750" algn="just">
              <a:buFont typeface="Courier New" panose="02070309020205020404" pitchFamily="49" charset="0"/>
              <a:buChar char="o"/>
            </a:pPr>
            <a:r>
              <a:rPr lang="fr-FR">
                <a:highlight>
                  <a:srgbClr val="FFFF00"/>
                </a:highlight>
              </a:rPr>
              <a:t>Retour sur les mises en pratiques … </a:t>
            </a:r>
          </a:p>
        </p:txBody>
      </p:sp>
    </p:spTree>
    <p:extLst>
      <p:ext uri="{BB962C8B-B14F-4D97-AF65-F5344CB8AC3E}">
        <p14:creationId xmlns:p14="http://schemas.microsoft.com/office/powerpoint/2010/main" val="11864161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3EC2DF-81B6-659C-F335-0958AC98EE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>
            <a:extLst>
              <a:ext uri="{FF2B5EF4-FFF2-40B4-BE49-F238E27FC236}">
                <a16:creationId xmlns:a16="http://schemas.microsoft.com/office/drawing/2014/main" id="{AAE0819B-D6E1-44FD-110C-0C953BE0DF82}"/>
              </a:ext>
            </a:extLst>
          </p:cNvPr>
          <p:cNvSpPr/>
          <p:nvPr/>
        </p:nvSpPr>
        <p:spPr>
          <a:xfrm rot="10800000">
            <a:off x="2667000" y="-9190"/>
            <a:ext cx="6858000" cy="3438190"/>
          </a:xfrm>
          <a:custGeom>
            <a:avLst/>
            <a:gdLst>
              <a:gd name="connsiteX0" fmla="*/ 1336589 w 2673178"/>
              <a:gd name="connsiteY0" fmla="*/ 0 h 1340171"/>
              <a:gd name="connsiteX1" fmla="*/ 2673178 w 2673178"/>
              <a:gd name="connsiteY1" fmla="*/ 1336589 h 1340171"/>
              <a:gd name="connsiteX2" fmla="*/ 2672997 w 2673178"/>
              <a:gd name="connsiteY2" fmla="*/ 1340171 h 1340171"/>
              <a:gd name="connsiteX3" fmla="*/ 2145980 w 2673178"/>
              <a:gd name="connsiteY3" fmla="*/ 1340171 h 1340171"/>
              <a:gd name="connsiteX4" fmla="*/ 2146161 w 2673178"/>
              <a:gd name="connsiteY4" fmla="*/ 1336589 h 1340171"/>
              <a:gd name="connsiteX5" fmla="*/ 1336589 w 2673178"/>
              <a:gd name="connsiteY5" fmla="*/ 527017 h 1340171"/>
              <a:gd name="connsiteX6" fmla="*/ 527017 w 2673178"/>
              <a:gd name="connsiteY6" fmla="*/ 1336589 h 1340171"/>
              <a:gd name="connsiteX7" fmla="*/ 527198 w 2673178"/>
              <a:gd name="connsiteY7" fmla="*/ 1340171 h 1340171"/>
              <a:gd name="connsiteX8" fmla="*/ 181 w 2673178"/>
              <a:gd name="connsiteY8" fmla="*/ 1340171 h 1340171"/>
              <a:gd name="connsiteX9" fmla="*/ 0 w 2673178"/>
              <a:gd name="connsiteY9" fmla="*/ 1336589 h 1340171"/>
              <a:gd name="connsiteX10" fmla="*/ 1336589 w 2673178"/>
              <a:gd name="connsiteY10" fmla="*/ 0 h 1340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73178" h="1340171">
                <a:moveTo>
                  <a:pt x="1336589" y="0"/>
                </a:moveTo>
                <a:cubicBezTo>
                  <a:pt x="2074767" y="0"/>
                  <a:pt x="2673178" y="598411"/>
                  <a:pt x="2673178" y="1336589"/>
                </a:cubicBezTo>
                <a:lnTo>
                  <a:pt x="2672997" y="1340171"/>
                </a:lnTo>
                <a:lnTo>
                  <a:pt x="2145980" y="1340171"/>
                </a:lnTo>
                <a:lnTo>
                  <a:pt x="2146161" y="1336589"/>
                </a:lnTo>
                <a:cubicBezTo>
                  <a:pt x="2146161" y="889475"/>
                  <a:pt x="1783703" y="527017"/>
                  <a:pt x="1336589" y="527017"/>
                </a:cubicBezTo>
                <a:cubicBezTo>
                  <a:pt x="889475" y="527017"/>
                  <a:pt x="527017" y="889475"/>
                  <a:pt x="527017" y="1336589"/>
                </a:cubicBezTo>
                <a:lnTo>
                  <a:pt x="527198" y="1340171"/>
                </a:lnTo>
                <a:lnTo>
                  <a:pt x="181" y="1340171"/>
                </a:lnTo>
                <a:lnTo>
                  <a:pt x="0" y="1336589"/>
                </a:lnTo>
                <a:cubicBezTo>
                  <a:pt x="0" y="598411"/>
                  <a:pt x="598411" y="0"/>
                  <a:pt x="1336589" y="0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A2DBD7C-C524-145A-010C-2EB7BA0AF5CC}"/>
              </a:ext>
            </a:extLst>
          </p:cNvPr>
          <p:cNvSpPr txBox="1"/>
          <p:nvPr/>
        </p:nvSpPr>
        <p:spPr>
          <a:xfrm>
            <a:off x="1195139" y="434925"/>
            <a:ext cx="98017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8000" b="1" spc="-150">
                <a:gradFill>
                  <a:gsLst>
                    <a:gs pos="100000">
                      <a:schemeClr val="accent3"/>
                    </a:gs>
                    <a:gs pos="60000">
                      <a:schemeClr val="accent2"/>
                    </a:gs>
                    <a:gs pos="5000">
                      <a:schemeClr val="accent1"/>
                    </a:gs>
                  </a:gsLst>
                  <a:path path="circle">
                    <a:fillToRect r="100000" b="100000"/>
                  </a:path>
                </a:gradFill>
                <a:latin typeface="+mj-lt"/>
                <a:cs typeface="Sora ExtraBold" pitchFamily="2" charset="0"/>
              </a:defRPr>
            </a:lvl1pPr>
          </a:lstStyle>
          <a:p>
            <a:pPr algn="ctr"/>
            <a:r>
              <a:rPr lang="fr-FR" sz="6000" b="0">
                <a:solidFill>
                  <a:srgbClr val="00B0F0"/>
                </a:solidFill>
              </a:rPr>
              <a:t>Points positifs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ED580D02-8DB3-D83D-5622-D188B717125A}"/>
              </a:ext>
            </a:extLst>
          </p:cNvPr>
          <p:cNvSpPr/>
          <p:nvPr/>
        </p:nvSpPr>
        <p:spPr>
          <a:xfrm>
            <a:off x="619853" y="1709903"/>
            <a:ext cx="3429000" cy="4666833"/>
          </a:xfrm>
          <a:prstGeom prst="roundRect">
            <a:avLst>
              <a:gd name="adj" fmla="val 10556"/>
            </a:avLst>
          </a:prstGeom>
          <a:solidFill>
            <a:schemeClr val="bg1">
              <a:alpha val="55000"/>
            </a:schemeClr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863600" dist="927100" dir="8700000" sx="90000" sy="90000" algn="tr" rotWithShape="0">
              <a:srgbClr val="343D63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2950F18-17AD-05C6-BFA3-0ED9BBAA3348}"/>
              </a:ext>
            </a:extLst>
          </p:cNvPr>
          <p:cNvSpPr txBox="1"/>
          <p:nvPr/>
        </p:nvSpPr>
        <p:spPr>
          <a:xfrm>
            <a:off x="955795" y="1792386"/>
            <a:ext cx="2936669" cy="648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fr-FR" sz="2000" b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cs typeface="Sora ExtraBold" pitchFamily="2" charset="0"/>
              </a:rPr>
              <a:t>Service et acteurs</a:t>
            </a:r>
          </a:p>
          <a:p>
            <a:pPr algn="ctr">
              <a:lnSpc>
                <a:spcPct val="90000"/>
              </a:lnSpc>
            </a:pPr>
            <a:r>
              <a:rPr lang="fr-FR" sz="2000" b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cs typeface="Sora ExtraBold" pitchFamily="2" charset="0"/>
              </a:rPr>
              <a:t>concernés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417DA1E-2FBC-D265-38C7-ADCE8773DD79}"/>
              </a:ext>
            </a:extLst>
          </p:cNvPr>
          <p:cNvSpPr txBox="1"/>
          <p:nvPr/>
        </p:nvSpPr>
        <p:spPr>
          <a:xfrm>
            <a:off x="1264404" y="2575191"/>
            <a:ext cx="2579207" cy="313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>
                <a:solidFill>
                  <a:srgbClr val="282F4E"/>
                </a:solidFill>
                <a:latin typeface="+mj-lt"/>
                <a:cs typeface="Archivo" pitchFamily="2" charset="0"/>
              </a:defRPr>
            </a:lvl1pPr>
          </a:lstStyle>
          <a:p>
            <a:pPr algn="l">
              <a:lnSpc>
                <a:spcPct val="130000"/>
              </a:lnSpc>
            </a:pPr>
            <a:endParaRPr lang="fr-FR" sz="1200">
              <a:solidFill>
                <a:schemeClr val="tx1">
                  <a:lumMod val="95000"/>
                  <a:lumOff val="5000"/>
                </a:schemeClr>
              </a:solidFill>
              <a:latin typeface="+mn-lt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880B2F6-C547-C6C1-574E-C73BBEC772DE}"/>
              </a:ext>
            </a:extLst>
          </p:cNvPr>
          <p:cNvSpPr txBox="1"/>
          <p:nvPr/>
        </p:nvSpPr>
        <p:spPr>
          <a:xfrm>
            <a:off x="1264404" y="4158632"/>
            <a:ext cx="2579207" cy="3092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>
                <a:solidFill>
                  <a:srgbClr val="282F4E"/>
                </a:solidFill>
                <a:latin typeface="+mj-lt"/>
                <a:cs typeface="Archivo" pitchFamily="2" charset="0"/>
              </a:defRPr>
            </a:lvl1pPr>
          </a:lstStyle>
          <a:p>
            <a:pPr algn="l">
              <a:lnSpc>
                <a:spcPct val="130000"/>
              </a:lnSpc>
            </a:pPr>
            <a:endParaRPr lang="fr-FR" sz="1200">
              <a:solidFill>
                <a:schemeClr val="tx1">
                  <a:lumMod val="95000"/>
                  <a:lumOff val="5000"/>
                </a:schemeClr>
              </a:solidFill>
              <a:latin typeface="+mn-lt"/>
            </a:endParaRP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3F59839B-8B11-9E34-74BA-403850DCA985}"/>
              </a:ext>
            </a:extLst>
          </p:cNvPr>
          <p:cNvSpPr/>
          <p:nvPr/>
        </p:nvSpPr>
        <p:spPr>
          <a:xfrm>
            <a:off x="8101318" y="1709903"/>
            <a:ext cx="3429000" cy="4510422"/>
          </a:xfrm>
          <a:prstGeom prst="roundRect">
            <a:avLst>
              <a:gd name="adj" fmla="val 10556"/>
            </a:avLst>
          </a:prstGeom>
          <a:solidFill>
            <a:schemeClr val="bg1">
              <a:alpha val="55000"/>
            </a:schemeClr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863600" dist="927100" dir="8700000" sx="90000" sy="90000" algn="tr" rotWithShape="0">
              <a:srgbClr val="343D63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341D84AC-5C58-E40E-9F7C-51E1B6163EC0}"/>
              </a:ext>
            </a:extLst>
          </p:cNvPr>
          <p:cNvSpPr txBox="1"/>
          <p:nvPr/>
        </p:nvSpPr>
        <p:spPr>
          <a:xfrm>
            <a:off x="8392136" y="1841389"/>
            <a:ext cx="29366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fr-FR" sz="2000" b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cs typeface="Sora ExtraBold" pitchFamily="2" charset="0"/>
              </a:rPr>
              <a:t>Actions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FF16325F-4AC0-D03F-9FA1-44A795B4D00C}"/>
              </a:ext>
            </a:extLst>
          </p:cNvPr>
          <p:cNvSpPr txBox="1"/>
          <p:nvPr/>
        </p:nvSpPr>
        <p:spPr>
          <a:xfrm>
            <a:off x="8787698" y="2581192"/>
            <a:ext cx="2423363" cy="313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>
                <a:solidFill>
                  <a:srgbClr val="282F4E"/>
                </a:solidFill>
                <a:latin typeface="+mj-lt"/>
                <a:cs typeface="Archivo" pitchFamily="2" charset="0"/>
              </a:defRPr>
            </a:lvl1pPr>
          </a:lstStyle>
          <a:p>
            <a:pPr algn="l">
              <a:lnSpc>
                <a:spcPct val="130000"/>
              </a:lnSpc>
            </a:pPr>
            <a:endParaRPr lang="fr-FR" sz="1200">
              <a:solidFill>
                <a:schemeClr val="tx1">
                  <a:lumMod val="95000"/>
                  <a:lumOff val="5000"/>
                </a:schemeClr>
              </a:solidFill>
              <a:latin typeface="+mn-lt"/>
            </a:endParaRP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0D159380-818C-069C-76D7-F346B11F4D18}"/>
              </a:ext>
            </a:extLst>
          </p:cNvPr>
          <p:cNvSpPr/>
          <p:nvPr/>
        </p:nvSpPr>
        <p:spPr>
          <a:xfrm>
            <a:off x="8504233" y="2652825"/>
            <a:ext cx="191069" cy="191069"/>
          </a:xfrm>
          <a:prstGeom prst="ellipse">
            <a:avLst/>
          </a:prstGeom>
          <a:solidFill>
            <a:srgbClr val="FFC000"/>
          </a:solidFill>
          <a:ln>
            <a:noFill/>
          </a:ln>
          <a:effectLst>
            <a:outerShdw blurRad="863600" dist="927100" dir="8700000" sx="90000" sy="90000" algn="tr" rotWithShape="0">
              <a:srgbClr val="343D63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22633776-CE98-70AF-3124-B64D3133A703}"/>
              </a:ext>
            </a:extLst>
          </p:cNvPr>
          <p:cNvSpPr txBox="1"/>
          <p:nvPr/>
        </p:nvSpPr>
        <p:spPr>
          <a:xfrm>
            <a:off x="8787698" y="3017643"/>
            <a:ext cx="2541107" cy="313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>
                <a:solidFill>
                  <a:srgbClr val="282F4E"/>
                </a:solidFill>
                <a:latin typeface="+mj-lt"/>
                <a:cs typeface="Archivo" pitchFamily="2" charset="0"/>
              </a:defRPr>
            </a:lvl1pPr>
          </a:lstStyle>
          <a:p>
            <a:pPr algn="l">
              <a:lnSpc>
                <a:spcPct val="130000"/>
              </a:lnSpc>
            </a:pPr>
            <a:endParaRPr lang="fr-FR" sz="1200">
              <a:solidFill>
                <a:schemeClr val="tx1">
                  <a:lumMod val="95000"/>
                  <a:lumOff val="5000"/>
                </a:schemeClr>
              </a:solidFill>
              <a:latin typeface="+mn-lt"/>
            </a:endParaRP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73D3B977-2E7A-3F27-3A25-4ECD25BA652B}"/>
              </a:ext>
            </a:extLst>
          </p:cNvPr>
          <p:cNvSpPr/>
          <p:nvPr/>
        </p:nvSpPr>
        <p:spPr>
          <a:xfrm>
            <a:off x="8504233" y="3443117"/>
            <a:ext cx="191069" cy="191069"/>
          </a:xfrm>
          <a:prstGeom prst="ellipse">
            <a:avLst/>
          </a:prstGeom>
          <a:solidFill>
            <a:srgbClr val="FFC000"/>
          </a:solidFill>
          <a:ln>
            <a:noFill/>
          </a:ln>
          <a:effectLst>
            <a:outerShdw blurRad="863600" dist="927100" dir="8700000" sx="90000" sy="90000" algn="tr" rotWithShape="0">
              <a:srgbClr val="343D63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98380FC4-8BF3-0C18-52A0-E3A5DD48FF0B}"/>
              </a:ext>
            </a:extLst>
          </p:cNvPr>
          <p:cNvSpPr txBox="1"/>
          <p:nvPr/>
        </p:nvSpPr>
        <p:spPr>
          <a:xfrm>
            <a:off x="8787698" y="3673152"/>
            <a:ext cx="2423363" cy="313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>
                <a:solidFill>
                  <a:srgbClr val="282F4E"/>
                </a:solidFill>
                <a:latin typeface="+mj-lt"/>
                <a:cs typeface="Archivo" pitchFamily="2" charset="0"/>
              </a:defRPr>
            </a:lvl1pPr>
          </a:lstStyle>
          <a:p>
            <a:pPr algn="l">
              <a:lnSpc>
                <a:spcPct val="130000"/>
              </a:lnSpc>
            </a:pPr>
            <a:endParaRPr lang="fr-FR" sz="1200">
              <a:solidFill>
                <a:schemeClr val="tx1">
                  <a:lumMod val="95000"/>
                  <a:lumOff val="5000"/>
                </a:schemeClr>
              </a:solidFill>
              <a:latin typeface="+mn-lt"/>
            </a:endParaRPr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2766F0ED-A7AC-E040-9429-4D84142A6D58}"/>
              </a:ext>
            </a:extLst>
          </p:cNvPr>
          <p:cNvSpPr/>
          <p:nvPr/>
        </p:nvSpPr>
        <p:spPr>
          <a:xfrm>
            <a:off x="8504233" y="4169978"/>
            <a:ext cx="191069" cy="191069"/>
          </a:xfrm>
          <a:prstGeom prst="ellipse">
            <a:avLst/>
          </a:prstGeom>
          <a:solidFill>
            <a:srgbClr val="FFC000"/>
          </a:solidFill>
          <a:ln>
            <a:noFill/>
          </a:ln>
          <a:effectLst>
            <a:outerShdw blurRad="863600" dist="927100" dir="8700000" sx="90000" sy="90000" algn="tr" rotWithShape="0">
              <a:srgbClr val="343D63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8849AE2C-9AE7-94C5-F236-F8D6C4BF3F31}"/>
              </a:ext>
            </a:extLst>
          </p:cNvPr>
          <p:cNvSpPr/>
          <p:nvPr/>
        </p:nvSpPr>
        <p:spPr>
          <a:xfrm>
            <a:off x="4381500" y="1709903"/>
            <a:ext cx="3429000" cy="4065255"/>
          </a:xfrm>
          <a:prstGeom prst="roundRect">
            <a:avLst>
              <a:gd name="adj" fmla="val 10556"/>
            </a:avLst>
          </a:prstGeom>
          <a:solidFill>
            <a:schemeClr val="bg1">
              <a:alpha val="55000"/>
            </a:schemeClr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863600" dist="927100" dir="8700000" sx="90000" sy="90000" algn="tr" rotWithShape="0">
              <a:srgbClr val="343D63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6333131-0858-3B84-FE96-88BB7DF3CD3B}"/>
              </a:ext>
            </a:extLst>
          </p:cNvPr>
          <p:cNvSpPr txBox="1"/>
          <p:nvPr/>
        </p:nvSpPr>
        <p:spPr>
          <a:xfrm>
            <a:off x="4679912" y="1841389"/>
            <a:ext cx="2936669" cy="648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fr-FR" sz="2000" b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cs typeface="Sora ExtraBold" pitchFamily="2" charset="0"/>
              </a:rPr>
              <a:t>Alerte - Signalement externe</a:t>
            </a: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92E7D463-770B-80AB-473D-D590BBDF1570}"/>
              </a:ext>
            </a:extLst>
          </p:cNvPr>
          <p:cNvSpPr/>
          <p:nvPr/>
        </p:nvSpPr>
        <p:spPr>
          <a:xfrm>
            <a:off x="4742586" y="2654081"/>
            <a:ext cx="191069" cy="191069"/>
          </a:xfrm>
          <a:prstGeom prst="ellipse">
            <a:avLst/>
          </a:prstGeom>
          <a:solidFill>
            <a:srgbClr val="FFC000"/>
          </a:solidFill>
          <a:ln>
            <a:noFill/>
          </a:ln>
          <a:effectLst>
            <a:outerShdw blurRad="863600" dist="927100" dir="8700000" sx="90000" sy="90000" algn="tr" rotWithShape="0">
              <a:srgbClr val="343D63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90A1AC4-594B-47D8-FEB4-31B860FCE5B0}"/>
              </a:ext>
            </a:extLst>
          </p:cNvPr>
          <p:cNvSpPr txBox="1"/>
          <p:nvPr/>
        </p:nvSpPr>
        <p:spPr>
          <a:xfrm>
            <a:off x="5026051" y="2981354"/>
            <a:ext cx="2579207" cy="313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>
                <a:solidFill>
                  <a:srgbClr val="282F4E"/>
                </a:solidFill>
                <a:latin typeface="+mj-lt"/>
                <a:cs typeface="Archivo" pitchFamily="2" charset="0"/>
              </a:defRPr>
            </a:lvl1pPr>
          </a:lstStyle>
          <a:p>
            <a:pPr algn="l">
              <a:lnSpc>
                <a:spcPct val="130000"/>
              </a:lnSpc>
            </a:pPr>
            <a:endParaRPr lang="fr-FR" sz="1200">
              <a:solidFill>
                <a:schemeClr val="tx1">
                  <a:lumMod val="95000"/>
                  <a:lumOff val="5000"/>
                </a:schemeClr>
              </a:solidFill>
              <a:latin typeface="+mn-lt"/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E39ACC1E-A84A-8A92-5963-D71E4E0CD7EF}"/>
              </a:ext>
            </a:extLst>
          </p:cNvPr>
          <p:cNvSpPr/>
          <p:nvPr/>
        </p:nvSpPr>
        <p:spPr>
          <a:xfrm>
            <a:off x="4723571" y="3360007"/>
            <a:ext cx="191069" cy="191069"/>
          </a:xfrm>
          <a:prstGeom prst="ellipse">
            <a:avLst/>
          </a:prstGeom>
          <a:solidFill>
            <a:srgbClr val="FFC000"/>
          </a:solidFill>
          <a:ln>
            <a:noFill/>
          </a:ln>
          <a:effectLst>
            <a:outerShdw blurRad="863600" dist="927100" dir="8700000" sx="90000" sy="90000" algn="tr" rotWithShape="0">
              <a:srgbClr val="343D63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5E51714-6365-CDDA-2F9E-15A83E9063A4}"/>
              </a:ext>
            </a:extLst>
          </p:cNvPr>
          <p:cNvSpPr txBox="1"/>
          <p:nvPr/>
        </p:nvSpPr>
        <p:spPr>
          <a:xfrm>
            <a:off x="5026051" y="3860327"/>
            <a:ext cx="2579207" cy="313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>
                <a:solidFill>
                  <a:srgbClr val="282F4E"/>
                </a:solidFill>
                <a:latin typeface="+mj-lt"/>
                <a:cs typeface="Archivo" pitchFamily="2" charset="0"/>
              </a:defRPr>
            </a:lvl1pPr>
          </a:lstStyle>
          <a:p>
            <a:pPr algn="l">
              <a:lnSpc>
                <a:spcPct val="130000"/>
              </a:lnSpc>
            </a:pPr>
            <a:endParaRPr lang="fr-FR" sz="1200">
              <a:solidFill>
                <a:schemeClr val="tx1">
                  <a:lumMod val="95000"/>
                  <a:lumOff val="5000"/>
                </a:schemeClr>
              </a:solidFill>
              <a:latin typeface="+mn-lt"/>
            </a:endParaRP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051306A1-52F9-DF32-AE6F-330162FB6749}"/>
              </a:ext>
            </a:extLst>
          </p:cNvPr>
          <p:cNvSpPr/>
          <p:nvPr/>
        </p:nvSpPr>
        <p:spPr>
          <a:xfrm>
            <a:off x="4706794" y="4000143"/>
            <a:ext cx="191069" cy="191069"/>
          </a:xfrm>
          <a:prstGeom prst="ellipse">
            <a:avLst/>
          </a:prstGeom>
          <a:solidFill>
            <a:srgbClr val="FFC000"/>
          </a:solidFill>
          <a:ln>
            <a:noFill/>
          </a:ln>
          <a:effectLst>
            <a:outerShdw blurRad="863600" dist="927100" dir="8700000" sx="90000" sy="90000" algn="tr" rotWithShape="0">
              <a:srgbClr val="343D63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D0D5E32E-E692-69F3-42A2-A8D2CE4729C1}"/>
              </a:ext>
            </a:extLst>
          </p:cNvPr>
          <p:cNvSpPr txBox="1"/>
          <p:nvPr/>
        </p:nvSpPr>
        <p:spPr>
          <a:xfrm>
            <a:off x="5026051" y="4455933"/>
            <a:ext cx="2579207" cy="313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>
                <a:solidFill>
                  <a:srgbClr val="282F4E"/>
                </a:solidFill>
                <a:latin typeface="+mj-lt"/>
                <a:cs typeface="Archivo" pitchFamily="2" charset="0"/>
              </a:defRPr>
            </a:lvl1pPr>
          </a:lstStyle>
          <a:p>
            <a:pPr algn="l">
              <a:lnSpc>
                <a:spcPct val="130000"/>
              </a:lnSpc>
            </a:pPr>
            <a:endParaRPr lang="fr-FR" sz="1200">
              <a:solidFill>
                <a:schemeClr val="tx1">
                  <a:lumMod val="95000"/>
                  <a:lumOff val="5000"/>
                </a:schemeClr>
              </a:solidFill>
              <a:latin typeface="+mn-lt"/>
            </a:endParaRPr>
          </a:p>
        </p:txBody>
      </p:sp>
      <p:sp>
        <p:nvSpPr>
          <p:cNvPr id="4" name="TextBox 54">
            <a:extLst>
              <a:ext uri="{FF2B5EF4-FFF2-40B4-BE49-F238E27FC236}">
                <a16:creationId xmlns:a16="http://schemas.microsoft.com/office/drawing/2014/main" id="{C9609ECB-48B7-8315-D30A-F65EFAA483A7}"/>
              </a:ext>
            </a:extLst>
          </p:cNvPr>
          <p:cNvSpPr txBox="1"/>
          <p:nvPr/>
        </p:nvSpPr>
        <p:spPr>
          <a:xfrm>
            <a:off x="8787698" y="4091107"/>
            <a:ext cx="2423363" cy="313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>
                <a:solidFill>
                  <a:srgbClr val="282F4E"/>
                </a:solidFill>
                <a:latin typeface="+mj-lt"/>
                <a:cs typeface="Archivo" pitchFamily="2" charset="0"/>
              </a:defRPr>
            </a:lvl1pPr>
          </a:lstStyle>
          <a:p>
            <a:pPr algn="l">
              <a:lnSpc>
                <a:spcPct val="130000"/>
              </a:lnSpc>
            </a:pPr>
            <a:endParaRPr lang="fr-FR" sz="1200">
              <a:solidFill>
                <a:schemeClr val="tx1">
                  <a:lumMod val="95000"/>
                  <a:lumOff val="5000"/>
                </a:schemeClr>
              </a:solidFill>
              <a:latin typeface="+mn-lt"/>
            </a:endParaRPr>
          </a:p>
        </p:txBody>
      </p:sp>
      <p:sp>
        <p:nvSpPr>
          <p:cNvPr id="9" name="Oval 55">
            <a:extLst>
              <a:ext uri="{FF2B5EF4-FFF2-40B4-BE49-F238E27FC236}">
                <a16:creationId xmlns:a16="http://schemas.microsoft.com/office/drawing/2014/main" id="{1F125BC7-35B4-6DCB-06B7-D30AF69CFC80}"/>
              </a:ext>
            </a:extLst>
          </p:cNvPr>
          <p:cNvSpPr/>
          <p:nvPr/>
        </p:nvSpPr>
        <p:spPr>
          <a:xfrm>
            <a:off x="8518482" y="4807656"/>
            <a:ext cx="191069" cy="191069"/>
          </a:xfrm>
          <a:prstGeom prst="ellipse">
            <a:avLst/>
          </a:prstGeom>
          <a:solidFill>
            <a:srgbClr val="FFC000"/>
          </a:solidFill>
          <a:ln>
            <a:noFill/>
          </a:ln>
          <a:effectLst>
            <a:outerShdw blurRad="863600" dist="927100" dir="8700000" sx="90000" sy="90000" algn="tr" rotWithShape="0">
              <a:srgbClr val="343D63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TextBox 54">
            <a:extLst>
              <a:ext uri="{FF2B5EF4-FFF2-40B4-BE49-F238E27FC236}">
                <a16:creationId xmlns:a16="http://schemas.microsoft.com/office/drawing/2014/main" id="{41CDEF88-879A-12E5-8C5A-5F7F398D5C98}"/>
              </a:ext>
            </a:extLst>
          </p:cNvPr>
          <p:cNvSpPr txBox="1"/>
          <p:nvPr/>
        </p:nvSpPr>
        <p:spPr>
          <a:xfrm>
            <a:off x="8787698" y="4530845"/>
            <a:ext cx="2423363" cy="313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>
                <a:solidFill>
                  <a:srgbClr val="282F4E"/>
                </a:solidFill>
                <a:latin typeface="+mj-lt"/>
                <a:cs typeface="Archivo" pitchFamily="2" charset="0"/>
              </a:defRPr>
            </a:lvl1pPr>
          </a:lstStyle>
          <a:p>
            <a:pPr algn="l">
              <a:lnSpc>
                <a:spcPct val="130000"/>
              </a:lnSpc>
            </a:pPr>
            <a:endParaRPr lang="fr-FR" sz="1200">
              <a:solidFill>
                <a:schemeClr val="tx1">
                  <a:lumMod val="95000"/>
                  <a:lumOff val="5000"/>
                </a:schemeClr>
              </a:solidFill>
              <a:latin typeface="+mn-lt"/>
            </a:endParaRPr>
          </a:p>
        </p:txBody>
      </p:sp>
      <p:sp>
        <p:nvSpPr>
          <p:cNvPr id="12" name="Oval 55">
            <a:extLst>
              <a:ext uri="{FF2B5EF4-FFF2-40B4-BE49-F238E27FC236}">
                <a16:creationId xmlns:a16="http://schemas.microsoft.com/office/drawing/2014/main" id="{B8F8F5EC-E386-D027-B8A4-EFD6292287B9}"/>
              </a:ext>
            </a:extLst>
          </p:cNvPr>
          <p:cNvSpPr/>
          <p:nvPr/>
        </p:nvSpPr>
        <p:spPr>
          <a:xfrm>
            <a:off x="8515023" y="5584089"/>
            <a:ext cx="191069" cy="191069"/>
          </a:xfrm>
          <a:prstGeom prst="ellipse">
            <a:avLst/>
          </a:prstGeom>
          <a:solidFill>
            <a:srgbClr val="FFC000"/>
          </a:solidFill>
          <a:ln>
            <a:noFill/>
          </a:ln>
          <a:effectLst>
            <a:outerShdw blurRad="863600" dist="927100" dir="8700000" sx="90000" sy="90000" algn="tr" rotWithShape="0">
              <a:srgbClr val="343D63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TextBox 17">
            <a:extLst>
              <a:ext uri="{FF2B5EF4-FFF2-40B4-BE49-F238E27FC236}">
                <a16:creationId xmlns:a16="http://schemas.microsoft.com/office/drawing/2014/main" id="{8EFE3424-BE9E-BB84-1CDB-6AB858866830}"/>
              </a:ext>
            </a:extLst>
          </p:cNvPr>
          <p:cNvSpPr txBox="1"/>
          <p:nvPr/>
        </p:nvSpPr>
        <p:spPr>
          <a:xfrm>
            <a:off x="1264404" y="3072454"/>
            <a:ext cx="2579207" cy="313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>
                <a:solidFill>
                  <a:srgbClr val="282F4E"/>
                </a:solidFill>
                <a:latin typeface="+mj-lt"/>
                <a:cs typeface="Archivo" pitchFamily="2" charset="0"/>
              </a:defRPr>
            </a:lvl1pPr>
          </a:lstStyle>
          <a:p>
            <a:pPr algn="l">
              <a:lnSpc>
                <a:spcPct val="130000"/>
              </a:lnSpc>
            </a:pPr>
            <a:endParaRPr lang="fr-FR" sz="1200">
              <a:solidFill>
                <a:schemeClr val="tx1">
                  <a:lumMod val="95000"/>
                  <a:lumOff val="5000"/>
                </a:schemeClr>
              </a:solidFill>
              <a:latin typeface="+mn-lt"/>
            </a:endParaRPr>
          </a:p>
        </p:txBody>
      </p:sp>
      <p:sp>
        <p:nvSpPr>
          <p:cNvPr id="17" name="Oval 18">
            <a:extLst>
              <a:ext uri="{FF2B5EF4-FFF2-40B4-BE49-F238E27FC236}">
                <a16:creationId xmlns:a16="http://schemas.microsoft.com/office/drawing/2014/main" id="{11812E25-350E-98B9-DF69-E0B2342B1112}"/>
              </a:ext>
            </a:extLst>
          </p:cNvPr>
          <p:cNvSpPr/>
          <p:nvPr/>
        </p:nvSpPr>
        <p:spPr>
          <a:xfrm>
            <a:off x="1015157" y="2699671"/>
            <a:ext cx="191069" cy="191069"/>
          </a:xfrm>
          <a:prstGeom prst="ellipse">
            <a:avLst/>
          </a:prstGeom>
          <a:solidFill>
            <a:srgbClr val="FFC000"/>
          </a:solidFill>
          <a:ln>
            <a:noFill/>
          </a:ln>
          <a:effectLst>
            <a:outerShdw blurRad="863600" dist="927100" dir="8700000" sx="90000" sy="90000" algn="tr" rotWithShape="0">
              <a:srgbClr val="343D63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 descr="Une image contenant Graphique, Police, graphisme, logo&#10;&#10;Description générée automatiquement">
            <a:extLst>
              <a:ext uri="{FF2B5EF4-FFF2-40B4-BE49-F238E27FC236}">
                <a16:creationId xmlns:a16="http://schemas.microsoft.com/office/drawing/2014/main" id="{F78FA0B7-5999-0FD8-8DE3-7994E2F0C4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0555" y="47792"/>
            <a:ext cx="1821011" cy="458329"/>
          </a:xfrm>
          <a:prstGeom prst="rect">
            <a:avLst/>
          </a:prstGeom>
        </p:spPr>
      </p:pic>
      <p:sp>
        <p:nvSpPr>
          <p:cNvPr id="15" name="Oval 18">
            <a:extLst>
              <a:ext uri="{FF2B5EF4-FFF2-40B4-BE49-F238E27FC236}">
                <a16:creationId xmlns:a16="http://schemas.microsoft.com/office/drawing/2014/main" id="{8ACB1A3F-8759-1E6B-8613-CC68399C44F2}"/>
              </a:ext>
            </a:extLst>
          </p:cNvPr>
          <p:cNvSpPr/>
          <p:nvPr/>
        </p:nvSpPr>
        <p:spPr>
          <a:xfrm>
            <a:off x="1004070" y="3472700"/>
            <a:ext cx="191069" cy="191069"/>
          </a:xfrm>
          <a:prstGeom prst="ellipse">
            <a:avLst/>
          </a:prstGeom>
          <a:solidFill>
            <a:srgbClr val="FFC000"/>
          </a:solidFill>
          <a:ln>
            <a:noFill/>
          </a:ln>
          <a:effectLst>
            <a:outerShdw blurRad="863600" dist="927100" dir="8700000" sx="90000" sy="90000" algn="tr" rotWithShape="0">
              <a:srgbClr val="343D63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Oval 18">
            <a:extLst>
              <a:ext uri="{FF2B5EF4-FFF2-40B4-BE49-F238E27FC236}">
                <a16:creationId xmlns:a16="http://schemas.microsoft.com/office/drawing/2014/main" id="{37C3707D-9AF0-154C-F181-D3717128A959}"/>
              </a:ext>
            </a:extLst>
          </p:cNvPr>
          <p:cNvSpPr/>
          <p:nvPr/>
        </p:nvSpPr>
        <p:spPr>
          <a:xfrm>
            <a:off x="1023461" y="4266224"/>
            <a:ext cx="191069" cy="191069"/>
          </a:xfrm>
          <a:prstGeom prst="ellipse">
            <a:avLst/>
          </a:prstGeom>
          <a:solidFill>
            <a:srgbClr val="FFC000"/>
          </a:solidFill>
          <a:ln>
            <a:noFill/>
          </a:ln>
          <a:effectLst>
            <a:outerShdw blurRad="863600" dist="927100" dir="8700000" sx="90000" sy="90000" algn="tr" rotWithShape="0">
              <a:srgbClr val="343D63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Oval 18">
            <a:extLst>
              <a:ext uri="{FF2B5EF4-FFF2-40B4-BE49-F238E27FC236}">
                <a16:creationId xmlns:a16="http://schemas.microsoft.com/office/drawing/2014/main" id="{0E381F61-E7F1-5FB9-B6A5-5973F1D0874B}"/>
              </a:ext>
            </a:extLst>
          </p:cNvPr>
          <p:cNvSpPr/>
          <p:nvPr/>
        </p:nvSpPr>
        <p:spPr>
          <a:xfrm>
            <a:off x="1021852" y="5091039"/>
            <a:ext cx="191069" cy="191069"/>
          </a:xfrm>
          <a:prstGeom prst="ellipse">
            <a:avLst/>
          </a:prstGeom>
          <a:solidFill>
            <a:srgbClr val="FFC000"/>
          </a:solidFill>
          <a:ln>
            <a:noFill/>
          </a:ln>
          <a:effectLst>
            <a:outerShdw blurRad="863600" dist="927100" dir="8700000" sx="90000" sy="90000" algn="tr" rotWithShape="0">
              <a:srgbClr val="343D63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Oval 18">
            <a:extLst>
              <a:ext uri="{FF2B5EF4-FFF2-40B4-BE49-F238E27FC236}">
                <a16:creationId xmlns:a16="http://schemas.microsoft.com/office/drawing/2014/main" id="{37093CF6-CD81-4B3B-2B43-927B79AEBFDC}"/>
              </a:ext>
            </a:extLst>
          </p:cNvPr>
          <p:cNvSpPr/>
          <p:nvPr/>
        </p:nvSpPr>
        <p:spPr>
          <a:xfrm>
            <a:off x="1013548" y="5915854"/>
            <a:ext cx="191069" cy="191069"/>
          </a:xfrm>
          <a:prstGeom prst="ellipse">
            <a:avLst/>
          </a:prstGeom>
          <a:solidFill>
            <a:srgbClr val="FFC000"/>
          </a:solidFill>
          <a:ln>
            <a:noFill/>
          </a:ln>
          <a:effectLst>
            <a:outerShdw blurRad="863600" dist="927100" dir="8700000" sx="90000" sy="90000" algn="tr" rotWithShape="0">
              <a:srgbClr val="343D63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969945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5F23AC-95A2-1351-B1E0-D2968ACED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>
            <a:extLst>
              <a:ext uri="{FF2B5EF4-FFF2-40B4-BE49-F238E27FC236}">
                <a16:creationId xmlns:a16="http://schemas.microsoft.com/office/drawing/2014/main" id="{B7CDAC4D-7687-A837-3B1F-9BDFBFFDC845}"/>
              </a:ext>
            </a:extLst>
          </p:cNvPr>
          <p:cNvSpPr/>
          <p:nvPr/>
        </p:nvSpPr>
        <p:spPr>
          <a:xfrm rot="10800000">
            <a:off x="2667000" y="-9190"/>
            <a:ext cx="6858000" cy="3438190"/>
          </a:xfrm>
          <a:custGeom>
            <a:avLst/>
            <a:gdLst>
              <a:gd name="connsiteX0" fmla="*/ 1336589 w 2673178"/>
              <a:gd name="connsiteY0" fmla="*/ 0 h 1340171"/>
              <a:gd name="connsiteX1" fmla="*/ 2673178 w 2673178"/>
              <a:gd name="connsiteY1" fmla="*/ 1336589 h 1340171"/>
              <a:gd name="connsiteX2" fmla="*/ 2672997 w 2673178"/>
              <a:gd name="connsiteY2" fmla="*/ 1340171 h 1340171"/>
              <a:gd name="connsiteX3" fmla="*/ 2145980 w 2673178"/>
              <a:gd name="connsiteY3" fmla="*/ 1340171 h 1340171"/>
              <a:gd name="connsiteX4" fmla="*/ 2146161 w 2673178"/>
              <a:gd name="connsiteY4" fmla="*/ 1336589 h 1340171"/>
              <a:gd name="connsiteX5" fmla="*/ 1336589 w 2673178"/>
              <a:gd name="connsiteY5" fmla="*/ 527017 h 1340171"/>
              <a:gd name="connsiteX6" fmla="*/ 527017 w 2673178"/>
              <a:gd name="connsiteY6" fmla="*/ 1336589 h 1340171"/>
              <a:gd name="connsiteX7" fmla="*/ 527198 w 2673178"/>
              <a:gd name="connsiteY7" fmla="*/ 1340171 h 1340171"/>
              <a:gd name="connsiteX8" fmla="*/ 181 w 2673178"/>
              <a:gd name="connsiteY8" fmla="*/ 1340171 h 1340171"/>
              <a:gd name="connsiteX9" fmla="*/ 0 w 2673178"/>
              <a:gd name="connsiteY9" fmla="*/ 1336589 h 1340171"/>
              <a:gd name="connsiteX10" fmla="*/ 1336589 w 2673178"/>
              <a:gd name="connsiteY10" fmla="*/ 0 h 1340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73178" h="1340171">
                <a:moveTo>
                  <a:pt x="1336589" y="0"/>
                </a:moveTo>
                <a:cubicBezTo>
                  <a:pt x="2074767" y="0"/>
                  <a:pt x="2673178" y="598411"/>
                  <a:pt x="2673178" y="1336589"/>
                </a:cubicBezTo>
                <a:lnTo>
                  <a:pt x="2672997" y="1340171"/>
                </a:lnTo>
                <a:lnTo>
                  <a:pt x="2145980" y="1340171"/>
                </a:lnTo>
                <a:lnTo>
                  <a:pt x="2146161" y="1336589"/>
                </a:lnTo>
                <a:cubicBezTo>
                  <a:pt x="2146161" y="889475"/>
                  <a:pt x="1783703" y="527017"/>
                  <a:pt x="1336589" y="527017"/>
                </a:cubicBezTo>
                <a:cubicBezTo>
                  <a:pt x="889475" y="527017"/>
                  <a:pt x="527017" y="889475"/>
                  <a:pt x="527017" y="1336589"/>
                </a:cubicBezTo>
                <a:lnTo>
                  <a:pt x="527198" y="1340171"/>
                </a:lnTo>
                <a:lnTo>
                  <a:pt x="181" y="1340171"/>
                </a:lnTo>
                <a:lnTo>
                  <a:pt x="0" y="1336589"/>
                </a:lnTo>
                <a:cubicBezTo>
                  <a:pt x="0" y="598411"/>
                  <a:pt x="598411" y="0"/>
                  <a:pt x="1336589" y="0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447EC02-8624-0E89-DEA9-91E3C39CB1F9}"/>
              </a:ext>
            </a:extLst>
          </p:cNvPr>
          <p:cNvSpPr/>
          <p:nvPr/>
        </p:nvSpPr>
        <p:spPr>
          <a:xfrm>
            <a:off x="619853" y="1709903"/>
            <a:ext cx="3429000" cy="4666833"/>
          </a:xfrm>
          <a:prstGeom prst="roundRect">
            <a:avLst>
              <a:gd name="adj" fmla="val 10556"/>
            </a:avLst>
          </a:prstGeom>
          <a:solidFill>
            <a:schemeClr val="bg1">
              <a:alpha val="55000"/>
            </a:schemeClr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863600" dist="927100" dir="8700000" sx="90000" sy="90000" algn="tr" rotWithShape="0">
              <a:srgbClr val="343D63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2592C71-DE33-3889-ABE6-DC75A6E2C478}"/>
              </a:ext>
            </a:extLst>
          </p:cNvPr>
          <p:cNvSpPr txBox="1"/>
          <p:nvPr/>
        </p:nvSpPr>
        <p:spPr>
          <a:xfrm>
            <a:off x="955795" y="1792386"/>
            <a:ext cx="2936669" cy="648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fr-FR" sz="2000" b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cs typeface="Sora ExtraBold" pitchFamily="2" charset="0"/>
              </a:rPr>
              <a:t>Service et acteurs</a:t>
            </a:r>
          </a:p>
          <a:p>
            <a:pPr algn="ctr">
              <a:lnSpc>
                <a:spcPct val="90000"/>
              </a:lnSpc>
            </a:pPr>
            <a:r>
              <a:rPr lang="fr-FR" sz="2000" b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cs typeface="Sora ExtraBold" pitchFamily="2" charset="0"/>
              </a:rPr>
              <a:t>concernés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24C4CEC-9E1B-F413-57CA-7EE41DF4CE2E}"/>
              </a:ext>
            </a:extLst>
          </p:cNvPr>
          <p:cNvSpPr txBox="1"/>
          <p:nvPr/>
        </p:nvSpPr>
        <p:spPr>
          <a:xfrm>
            <a:off x="1264404" y="2575191"/>
            <a:ext cx="2579207" cy="313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>
                <a:solidFill>
                  <a:srgbClr val="282F4E"/>
                </a:solidFill>
                <a:latin typeface="+mj-lt"/>
                <a:cs typeface="Archivo" pitchFamily="2" charset="0"/>
              </a:defRPr>
            </a:lvl1pPr>
          </a:lstStyle>
          <a:p>
            <a:pPr algn="l">
              <a:lnSpc>
                <a:spcPct val="130000"/>
              </a:lnSpc>
            </a:pPr>
            <a:endParaRPr lang="fr-FR" sz="1200">
              <a:solidFill>
                <a:schemeClr val="tx1">
                  <a:lumMod val="95000"/>
                  <a:lumOff val="5000"/>
                </a:schemeClr>
              </a:solidFill>
              <a:latin typeface="+mn-lt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DA0B347-1382-4C37-AA02-FEE3CF5326F1}"/>
              </a:ext>
            </a:extLst>
          </p:cNvPr>
          <p:cNvSpPr txBox="1"/>
          <p:nvPr/>
        </p:nvSpPr>
        <p:spPr>
          <a:xfrm>
            <a:off x="1264404" y="4158632"/>
            <a:ext cx="2579207" cy="3092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>
                <a:solidFill>
                  <a:srgbClr val="282F4E"/>
                </a:solidFill>
                <a:latin typeface="+mj-lt"/>
                <a:cs typeface="Archivo" pitchFamily="2" charset="0"/>
              </a:defRPr>
            </a:lvl1pPr>
          </a:lstStyle>
          <a:p>
            <a:pPr algn="l">
              <a:lnSpc>
                <a:spcPct val="130000"/>
              </a:lnSpc>
            </a:pPr>
            <a:endParaRPr lang="fr-FR" sz="1200">
              <a:solidFill>
                <a:schemeClr val="tx1">
                  <a:lumMod val="95000"/>
                  <a:lumOff val="5000"/>
                </a:schemeClr>
              </a:solidFill>
              <a:latin typeface="+mn-lt"/>
            </a:endParaRP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FD3FBA97-E12F-4CEE-82DF-F01312AA795B}"/>
              </a:ext>
            </a:extLst>
          </p:cNvPr>
          <p:cNvSpPr/>
          <p:nvPr/>
        </p:nvSpPr>
        <p:spPr>
          <a:xfrm>
            <a:off x="8101318" y="1709903"/>
            <a:ext cx="3429000" cy="4510422"/>
          </a:xfrm>
          <a:prstGeom prst="roundRect">
            <a:avLst>
              <a:gd name="adj" fmla="val 10556"/>
            </a:avLst>
          </a:prstGeom>
          <a:solidFill>
            <a:schemeClr val="bg1">
              <a:alpha val="55000"/>
            </a:schemeClr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863600" dist="927100" dir="8700000" sx="90000" sy="90000" algn="tr" rotWithShape="0">
              <a:srgbClr val="343D63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A61C256D-8F81-E014-402E-89128EC56914}"/>
              </a:ext>
            </a:extLst>
          </p:cNvPr>
          <p:cNvSpPr txBox="1"/>
          <p:nvPr/>
        </p:nvSpPr>
        <p:spPr>
          <a:xfrm>
            <a:off x="8392136" y="1841389"/>
            <a:ext cx="29366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fr-FR" sz="2000" b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cs typeface="Sora ExtraBold" pitchFamily="2" charset="0"/>
              </a:rPr>
              <a:t>Actions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BCF32D1-C5BA-DD99-7305-CDF8F7D60965}"/>
              </a:ext>
            </a:extLst>
          </p:cNvPr>
          <p:cNvSpPr txBox="1"/>
          <p:nvPr/>
        </p:nvSpPr>
        <p:spPr>
          <a:xfrm>
            <a:off x="8787698" y="2581192"/>
            <a:ext cx="2423363" cy="313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>
                <a:solidFill>
                  <a:srgbClr val="282F4E"/>
                </a:solidFill>
                <a:latin typeface="+mj-lt"/>
                <a:cs typeface="Archivo" pitchFamily="2" charset="0"/>
              </a:defRPr>
            </a:lvl1pPr>
          </a:lstStyle>
          <a:p>
            <a:pPr algn="l">
              <a:lnSpc>
                <a:spcPct val="130000"/>
              </a:lnSpc>
            </a:pPr>
            <a:endParaRPr lang="fr-FR" sz="1200">
              <a:solidFill>
                <a:schemeClr val="tx1">
                  <a:lumMod val="95000"/>
                  <a:lumOff val="5000"/>
                </a:schemeClr>
              </a:solidFill>
              <a:latin typeface="+mn-lt"/>
            </a:endParaRP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0543707C-24E1-52AB-9E23-4C29D1D55861}"/>
              </a:ext>
            </a:extLst>
          </p:cNvPr>
          <p:cNvSpPr/>
          <p:nvPr/>
        </p:nvSpPr>
        <p:spPr>
          <a:xfrm>
            <a:off x="8504233" y="2652825"/>
            <a:ext cx="191069" cy="191069"/>
          </a:xfrm>
          <a:prstGeom prst="ellipse">
            <a:avLst/>
          </a:prstGeom>
          <a:solidFill>
            <a:srgbClr val="FFC000"/>
          </a:solidFill>
          <a:ln>
            <a:noFill/>
          </a:ln>
          <a:effectLst>
            <a:outerShdw blurRad="863600" dist="927100" dir="8700000" sx="90000" sy="90000" algn="tr" rotWithShape="0">
              <a:srgbClr val="343D63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336463FF-408C-D89A-9794-66238E93B690}"/>
              </a:ext>
            </a:extLst>
          </p:cNvPr>
          <p:cNvSpPr txBox="1"/>
          <p:nvPr/>
        </p:nvSpPr>
        <p:spPr>
          <a:xfrm>
            <a:off x="8787698" y="3017643"/>
            <a:ext cx="2541107" cy="313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>
                <a:solidFill>
                  <a:srgbClr val="282F4E"/>
                </a:solidFill>
                <a:latin typeface="+mj-lt"/>
                <a:cs typeface="Archivo" pitchFamily="2" charset="0"/>
              </a:defRPr>
            </a:lvl1pPr>
          </a:lstStyle>
          <a:p>
            <a:pPr algn="l">
              <a:lnSpc>
                <a:spcPct val="130000"/>
              </a:lnSpc>
            </a:pPr>
            <a:endParaRPr lang="fr-FR" sz="1200">
              <a:solidFill>
                <a:schemeClr val="tx1">
                  <a:lumMod val="95000"/>
                  <a:lumOff val="5000"/>
                </a:schemeClr>
              </a:solidFill>
              <a:latin typeface="+mn-lt"/>
            </a:endParaRP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F070600F-3C64-BFF1-8F87-72E4E6D155FA}"/>
              </a:ext>
            </a:extLst>
          </p:cNvPr>
          <p:cNvSpPr/>
          <p:nvPr/>
        </p:nvSpPr>
        <p:spPr>
          <a:xfrm>
            <a:off x="8490650" y="3333465"/>
            <a:ext cx="191069" cy="191069"/>
          </a:xfrm>
          <a:prstGeom prst="ellipse">
            <a:avLst/>
          </a:prstGeom>
          <a:solidFill>
            <a:srgbClr val="FFC000"/>
          </a:solidFill>
          <a:ln>
            <a:noFill/>
          </a:ln>
          <a:effectLst>
            <a:outerShdw blurRad="863600" dist="927100" dir="8700000" sx="90000" sy="90000" algn="tr" rotWithShape="0">
              <a:srgbClr val="343D63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496F39DD-8218-131D-B44B-391DBFAB121F}"/>
              </a:ext>
            </a:extLst>
          </p:cNvPr>
          <p:cNvSpPr txBox="1"/>
          <p:nvPr/>
        </p:nvSpPr>
        <p:spPr>
          <a:xfrm>
            <a:off x="8787698" y="3673152"/>
            <a:ext cx="2423363" cy="313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>
                <a:solidFill>
                  <a:srgbClr val="282F4E"/>
                </a:solidFill>
                <a:latin typeface="+mj-lt"/>
                <a:cs typeface="Archivo" pitchFamily="2" charset="0"/>
              </a:defRPr>
            </a:lvl1pPr>
          </a:lstStyle>
          <a:p>
            <a:pPr algn="l">
              <a:lnSpc>
                <a:spcPct val="130000"/>
              </a:lnSpc>
            </a:pPr>
            <a:endParaRPr lang="fr-FR" sz="1200">
              <a:solidFill>
                <a:schemeClr val="tx1">
                  <a:lumMod val="95000"/>
                  <a:lumOff val="5000"/>
                </a:schemeClr>
              </a:solidFill>
              <a:latin typeface="+mn-lt"/>
            </a:endParaRPr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DD6609A2-2169-9BE0-1278-D1AE35B70EDB}"/>
              </a:ext>
            </a:extLst>
          </p:cNvPr>
          <p:cNvSpPr/>
          <p:nvPr/>
        </p:nvSpPr>
        <p:spPr>
          <a:xfrm>
            <a:off x="8490649" y="4098710"/>
            <a:ext cx="191069" cy="191069"/>
          </a:xfrm>
          <a:prstGeom prst="ellipse">
            <a:avLst/>
          </a:prstGeom>
          <a:solidFill>
            <a:srgbClr val="FFC000"/>
          </a:solidFill>
          <a:ln>
            <a:noFill/>
          </a:ln>
          <a:effectLst>
            <a:outerShdw blurRad="863600" dist="927100" dir="8700000" sx="90000" sy="90000" algn="tr" rotWithShape="0">
              <a:srgbClr val="343D63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EFED9F22-D555-7F53-3DE8-FB98D9515BED}"/>
              </a:ext>
            </a:extLst>
          </p:cNvPr>
          <p:cNvSpPr/>
          <p:nvPr/>
        </p:nvSpPr>
        <p:spPr>
          <a:xfrm>
            <a:off x="4381500" y="1709903"/>
            <a:ext cx="3429000" cy="4065255"/>
          </a:xfrm>
          <a:prstGeom prst="roundRect">
            <a:avLst>
              <a:gd name="adj" fmla="val 10556"/>
            </a:avLst>
          </a:prstGeom>
          <a:solidFill>
            <a:schemeClr val="bg1">
              <a:alpha val="55000"/>
            </a:schemeClr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863600" dist="927100" dir="8700000" sx="90000" sy="90000" algn="tr" rotWithShape="0">
              <a:srgbClr val="343D63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E8067DB-D651-4C1E-0A47-27A6B5FC2FEB}"/>
              </a:ext>
            </a:extLst>
          </p:cNvPr>
          <p:cNvSpPr txBox="1"/>
          <p:nvPr/>
        </p:nvSpPr>
        <p:spPr>
          <a:xfrm>
            <a:off x="4679912" y="1841389"/>
            <a:ext cx="2936669" cy="648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fr-FR" sz="2000" b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cs typeface="Sora ExtraBold" pitchFamily="2" charset="0"/>
              </a:rPr>
              <a:t>Alerte - Signalement externe</a:t>
            </a: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21D252FC-1233-160F-8FCB-46FEFF0F0A0C}"/>
              </a:ext>
            </a:extLst>
          </p:cNvPr>
          <p:cNvSpPr/>
          <p:nvPr/>
        </p:nvSpPr>
        <p:spPr>
          <a:xfrm>
            <a:off x="4742586" y="2654081"/>
            <a:ext cx="191069" cy="191069"/>
          </a:xfrm>
          <a:prstGeom prst="ellipse">
            <a:avLst/>
          </a:prstGeom>
          <a:solidFill>
            <a:srgbClr val="FFC000"/>
          </a:solidFill>
          <a:ln>
            <a:noFill/>
          </a:ln>
          <a:effectLst>
            <a:outerShdw blurRad="863600" dist="927100" dir="8700000" sx="90000" sy="90000" algn="tr" rotWithShape="0">
              <a:srgbClr val="343D63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7C7A3BA-47C3-ED37-7DF0-39605DC6BEBA}"/>
              </a:ext>
            </a:extLst>
          </p:cNvPr>
          <p:cNvSpPr txBox="1"/>
          <p:nvPr/>
        </p:nvSpPr>
        <p:spPr>
          <a:xfrm>
            <a:off x="5026051" y="2981354"/>
            <a:ext cx="2579207" cy="313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>
                <a:solidFill>
                  <a:srgbClr val="282F4E"/>
                </a:solidFill>
                <a:latin typeface="+mj-lt"/>
                <a:cs typeface="Archivo" pitchFamily="2" charset="0"/>
              </a:defRPr>
            </a:lvl1pPr>
          </a:lstStyle>
          <a:p>
            <a:pPr algn="l">
              <a:lnSpc>
                <a:spcPct val="130000"/>
              </a:lnSpc>
            </a:pPr>
            <a:endParaRPr lang="fr-FR" sz="1200">
              <a:solidFill>
                <a:schemeClr val="tx1">
                  <a:lumMod val="95000"/>
                  <a:lumOff val="5000"/>
                </a:schemeClr>
              </a:solidFill>
              <a:latin typeface="+mn-lt"/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DA39BFA7-C055-7936-A45C-32994EB4AE69}"/>
              </a:ext>
            </a:extLst>
          </p:cNvPr>
          <p:cNvSpPr/>
          <p:nvPr/>
        </p:nvSpPr>
        <p:spPr>
          <a:xfrm>
            <a:off x="4742586" y="3549129"/>
            <a:ext cx="191069" cy="191069"/>
          </a:xfrm>
          <a:prstGeom prst="ellipse">
            <a:avLst/>
          </a:prstGeom>
          <a:solidFill>
            <a:srgbClr val="FFC000"/>
          </a:solidFill>
          <a:ln>
            <a:noFill/>
          </a:ln>
          <a:effectLst>
            <a:outerShdw blurRad="863600" dist="927100" dir="8700000" sx="90000" sy="90000" algn="tr" rotWithShape="0">
              <a:srgbClr val="343D63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8E70D37-6897-A813-9644-EA6893D629BF}"/>
              </a:ext>
            </a:extLst>
          </p:cNvPr>
          <p:cNvSpPr txBox="1"/>
          <p:nvPr/>
        </p:nvSpPr>
        <p:spPr>
          <a:xfrm>
            <a:off x="5026051" y="3860327"/>
            <a:ext cx="2579207" cy="313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>
                <a:solidFill>
                  <a:srgbClr val="282F4E"/>
                </a:solidFill>
                <a:latin typeface="+mj-lt"/>
                <a:cs typeface="Archivo" pitchFamily="2" charset="0"/>
              </a:defRPr>
            </a:lvl1pPr>
          </a:lstStyle>
          <a:p>
            <a:pPr algn="l">
              <a:lnSpc>
                <a:spcPct val="130000"/>
              </a:lnSpc>
            </a:pPr>
            <a:endParaRPr lang="fr-FR" sz="1200">
              <a:solidFill>
                <a:schemeClr val="tx1">
                  <a:lumMod val="95000"/>
                  <a:lumOff val="5000"/>
                </a:schemeClr>
              </a:solidFill>
              <a:latin typeface="+mn-lt"/>
            </a:endParaRP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A831FBB6-566A-84C8-0E36-378E54736D62}"/>
              </a:ext>
            </a:extLst>
          </p:cNvPr>
          <p:cNvSpPr/>
          <p:nvPr/>
        </p:nvSpPr>
        <p:spPr>
          <a:xfrm>
            <a:off x="4742586" y="4258274"/>
            <a:ext cx="191069" cy="191069"/>
          </a:xfrm>
          <a:prstGeom prst="ellipse">
            <a:avLst/>
          </a:prstGeom>
          <a:solidFill>
            <a:srgbClr val="FFC000"/>
          </a:solidFill>
          <a:ln>
            <a:noFill/>
          </a:ln>
          <a:effectLst>
            <a:outerShdw blurRad="863600" dist="927100" dir="8700000" sx="90000" sy="90000" algn="tr" rotWithShape="0">
              <a:srgbClr val="343D63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343BEE7C-CC18-0B12-9C52-8D37556327D0}"/>
              </a:ext>
            </a:extLst>
          </p:cNvPr>
          <p:cNvSpPr txBox="1"/>
          <p:nvPr/>
        </p:nvSpPr>
        <p:spPr>
          <a:xfrm>
            <a:off x="5026051" y="4455933"/>
            <a:ext cx="2579207" cy="313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>
                <a:solidFill>
                  <a:srgbClr val="282F4E"/>
                </a:solidFill>
                <a:latin typeface="+mj-lt"/>
                <a:cs typeface="Archivo" pitchFamily="2" charset="0"/>
              </a:defRPr>
            </a:lvl1pPr>
          </a:lstStyle>
          <a:p>
            <a:pPr algn="l">
              <a:lnSpc>
                <a:spcPct val="130000"/>
              </a:lnSpc>
            </a:pPr>
            <a:endParaRPr lang="fr-FR" sz="1200">
              <a:solidFill>
                <a:schemeClr val="tx1">
                  <a:lumMod val="95000"/>
                  <a:lumOff val="5000"/>
                </a:schemeClr>
              </a:solidFill>
              <a:latin typeface="+mn-lt"/>
            </a:endParaRPr>
          </a:p>
        </p:txBody>
      </p:sp>
      <p:sp>
        <p:nvSpPr>
          <p:cNvPr id="4" name="TextBox 54">
            <a:extLst>
              <a:ext uri="{FF2B5EF4-FFF2-40B4-BE49-F238E27FC236}">
                <a16:creationId xmlns:a16="http://schemas.microsoft.com/office/drawing/2014/main" id="{E14BFE32-3180-3FBB-6021-649A084E3276}"/>
              </a:ext>
            </a:extLst>
          </p:cNvPr>
          <p:cNvSpPr txBox="1"/>
          <p:nvPr/>
        </p:nvSpPr>
        <p:spPr>
          <a:xfrm>
            <a:off x="8787698" y="4091107"/>
            <a:ext cx="2423363" cy="313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>
                <a:solidFill>
                  <a:srgbClr val="282F4E"/>
                </a:solidFill>
                <a:latin typeface="+mj-lt"/>
                <a:cs typeface="Archivo" pitchFamily="2" charset="0"/>
              </a:defRPr>
            </a:lvl1pPr>
          </a:lstStyle>
          <a:p>
            <a:pPr algn="l">
              <a:lnSpc>
                <a:spcPct val="130000"/>
              </a:lnSpc>
            </a:pPr>
            <a:endParaRPr lang="fr-FR" sz="1200">
              <a:solidFill>
                <a:schemeClr val="tx1">
                  <a:lumMod val="95000"/>
                  <a:lumOff val="5000"/>
                </a:schemeClr>
              </a:solidFill>
              <a:latin typeface="+mn-lt"/>
            </a:endParaRPr>
          </a:p>
        </p:txBody>
      </p:sp>
      <p:sp>
        <p:nvSpPr>
          <p:cNvPr id="9" name="Oval 55">
            <a:extLst>
              <a:ext uri="{FF2B5EF4-FFF2-40B4-BE49-F238E27FC236}">
                <a16:creationId xmlns:a16="http://schemas.microsoft.com/office/drawing/2014/main" id="{3A51D823-F17A-1C00-51D2-6FA85917A69D}"/>
              </a:ext>
            </a:extLst>
          </p:cNvPr>
          <p:cNvSpPr/>
          <p:nvPr/>
        </p:nvSpPr>
        <p:spPr>
          <a:xfrm>
            <a:off x="8490649" y="4789209"/>
            <a:ext cx="191069" cy="191069"/>
          </a:xfrm>
          <a:prstGeom prst="ellipse">
            <a:avLst/>
          </a:prstGeom>
          <a:solidFill>
            <a:srgbClr val="FFC000"/>
          </a:solidFill>
          <a:ln>
            <a:noFill/>
          </a:ln>
          <a:effectLst>
            <a:outerShdw blurRad="863600" dist="927100" dir="8700000" sx="90000" sy="90000" algn="tr" rotWithShape="0">
              <a:srgbClr val="343D63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TextBox 54">
            <a:extLst>
              <a:ext uri="{FF2B5EF4-FFF2-40B4-BE49-F238E27FC236}">
                <a16:creationId xmlns:a16="http://schemas.microsoft.com/office/drawing/2014/main" id="{480FC18C-D708-8ADA-02DE-59DF6657C091}"/>
              </a:ext>
            </a:extLst>
          </p:cNvPr>
          <p:cNvSpPr txBox="1"/>
          <p:nvPr/>
        </p:nvSpPr>
        <p:spPr>
          <a:xfrm>
            <a:off x="8787698" y="4530845"/>
            <a:ext cx="2423363" cy="313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>
                <a:solidFill>
                  <a:srgbClr val="282F4E"/>
                </a:solidFill>
                <a:latin typeface="+mj-lt"/>
                <a:cs typeface="Archivo" pitchFamily="2" charset="0"/>
              </a:defRPr>
            </a:lvl1pPr>
          </a:lstStyle>
          <a:p>
            <a:pPr algn="l">
              <a:lnSpc>
                <a:spcPct val="130000"/>
              </a:lnSpc>
            </a:pPr>
            <a:endParaRPr lang="fr-FR" sz="1200">
              <a:solidFill>
                <a:schemeClr val="tx1">
                  <a:lumMod val="95000"/>
                  <a:lumOff val="5000"/>
                </a:schemeClr>
              </a:solidFill>
              <a:latin typeface="+mn-lt"/>
            </a:endParaRPr>
          </a:p>
        </p:txBody>
      </p:sp>
      <p:sp>
        <p:nvSpPr>
          <p:cNvPr id="12" name="Oval 55">
            <a:extLst>
              <a:ext uri="{FF2B5EF4-FFF2-40B4-BE49-F238E27FC236}">
                <a16:creationId xmlns:a16="http://schemas.microsoft.com/office/drawing/2014/main" id="{EBE6B22E-F02E-25C6-E4FB-EBC632C0963A}"/>
              </a:ext>
            </a:extLst>
          </p:cNvPr>
          <p:cNvSpPr/>
          <p:nvPr/>
        </p:nvSpPr>
        <p:spPr>
          <a:xfrm>
            <a:off x="8485234" y="5584089"/>
            <a:ext cx="191069" cy="191069"/>
          </a:xfrm>
          <a:prstGeom prst="ellipse">
            <a:avLst/>
          </a:prstGeom>
          <a:solidFill>
            <a:srgbClr val="FFC000"/>
          </a:solidFill>
          <a:ln>
            <a:noFill/>
          </a:ln>
          <a:effectLst>
            <a:outerShdw blurRad="863600" dist="927100" dir="8700000" sx="90000" sy="90000" algn="tr" rotWithShape="0">
              <a:srgbClr val="343D63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TextBox 17">
            <a:extLst>
              <a:ext uri="{FF2B5EF4-FFF2-40B4-BE49-F238E27FC236}">
                <a16:creationId xmlns:a16="http://schemas.microsoft.com/office/drawing/2014/main" id="{0134DFFC-B15A-5482-A331-E1EEEAD32B37}"/>
              </a:ext>
            </a:extLst>
          </p:cNvPr>
          <p:cNvSpPr txBox="1"/>
          <p:nvPr/>
        </p:nvSpPr>
        <p:spPr>
          <a:xfrm>
            <a:off x="1264404" y="3072454"/>
            <a:ext cx="2579207" cy="313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>
                <a:solidFill>
                  <a:srgbClr val="282F4E"/>
                </a:solidFill>
                <a:latin typeface="+mj-lt"/>
                <a:cs typeface="Archivo" pitchFamily="2" charset="0"/>
              </a:defRPr>
            </a:lvl1pPr>
          </a:lstStyle>
          <a:p>
            <a:pPr algn="l">
              <a:lnSpc>
                <a:spcPct val="130000"/>
              </a:lnSpc>
            </a:pPr>
            <a:endParaRPr lang="fr-FR" sz="1200">
              <a:solidFill>
                <a:schemeClr val="tx1">
                  <a:lumMod val="95000"/>
                  <a:lumOff val="5000"/>
                </a:schemeClr>
              </a:solidFill>
              <a:latin typeface="+mn-lt"/>
            </a:endParaRPr>
          </a:p>
        </p:txBody>
      </p:sp>
      <p:sp>
        <p:nvSpPr>
          <p:cNvPr id="17" name="Oval 18">
            <a:extLst>
              <a:ext uri="{FF2B5EF4-FFF2-40B4-BE49-F238E27FC236}">
                <a16:creationId xmlns:a16="http://schemas.microsoft.com/office/drawing/2014/main" id="{4FDB3D01-4B43-857E-1347-18DEAD6B0AD9}"/>
              </a:ext>
            </a:extLst>
          </p:cNvPr>
          <p:cNvSpPr/>
          <p:nvPr/>
        </p:nvSpPr>
        <p:spPr>
          <a:xfrm>
            <a:off x="980939" y="2715693"/>
            <a:ext cx="191069" cy="191069"/>
          </a:xfrm>
          <a:prstGeom prst="ellipse">
            <a:avLst/>
          </a:prstGeom>
          <a:solidFill>
            <a:srgbClr val="FFC000"/>
          </a:solidFill>
          <a:ln>
            <a:noFill/>
          </a:ln>
          <a:effectLst>
            <a:outerShdw blurRad="863600" dist="927100" dir="8700000" sx="90000" sy="90000" algn="tr" rotWithShape="0">
              <a:srgbClr val="343D63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 descr="Une image contenant Graphique, Police, graphisme, logo&#10;&#10;Description générée automatiquement">
            <a:extLst>
              <a:ext uri="{FF2B5EF4-FFF2-40B4-BE49-F238E27FC236}">
                <a16:creationId xmlns:a16="http://schemas.microsoft.com/office/drawing/2014/main" id="{CFEBDC92-5659-AAC1-A268-507B44E64C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0555" y="47792"/>
            <a:ext cx="1821011" cy="458329"/>
          </a:xfrm>
          <a:prstGeom prst="rect">
            <a:avLst/>
          </a:prstGeom>
        </p:spPr>
      </p:pic>
      <p:sp>
        <p:nvSpPr>
          <p:cNvPr id="15" name="Oval 18">
            <a:extLst>
              <a:ext uri="{FF2B5EF4-FFF2-40B4-BE49-F238E27FC236}">
                <a16:creationId xmlns:a16="http://schemas.microsoft.com/office/drawing/2014/main" id="{6302034C-70E3-ED71-F719-D88886EFBA0B}"/>
              </a:ext>
            </a:extLst>
          </p:cNvPr>
          <p:cNvSpPr/>
          <p:nvPr/>
        </p:nvSpPr>
        <p:spPr>
          <a:xfrm>
            <a:off x="978678" y="3411595"/>
            <a:ext cx="191069" cy="191069"/>
          </a:xfrm>
          <a:prstGeom prst="ellipse">
            <a:avLst/>
          </a:prstGeom>
          <a:solidFill>
            <a:srgbClr val="FFC000"/>
          </a:solidFill>
          <a:ln>
            <a:noFill/>
          </a:ln>
          <a:effectLst>
            <a:outerShdw blurRad="863600" dist="927100" dir="8700000" sx="90000" sy="90000" algn="tr" rotWithShape="0">
              <a:srgbClr val="343D63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Oval 18">
            <a:extLst>
              <a:ext uri="{FF2B5EF4-FFF2-40B4-BE49-F238E27FC236}">
                <a16:creationId xmlns:a16="http://schemas.microsoft.com/office/drawing/2014/main" id="{2E0CD229-3B3E-F773-E7EF-D557D8E416CF}"/>
              </a:ext>
            </a:extLst>
          </p:cNvPr>
          <p:cNvSpPr/>
          <p:nvPr/>
        </p:nvSpPr>
        <p:spPr>
          <a:xfrm>
            <a:off x="977558" y="4122020"/>
            <a:ext cx="191069" cy="191069"/>
          </a:xfrm>
          <a:prstGeom prst="ellipse">
            <a:avLst/>
          </a:prstGeom>
          <a:solidFill>
            <a:srgbClr val="FFC000"/>
          </a:solidFill>
          <a:ln>
            <a:noFill/>
          </a:ln>
          <a:effectLst>
            <a:outerShdw blurRad="863600" dist="927100" dir="8700000" sx="90000" sy="90000" algn="tr" rotWithShape="0">
              <a:srgbClr val="343D63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Oval 18">
            <a:extLst>
              <a:ext uri="{FF2B5EF4-FFF2-40B4-BE49-F238E27FC236}">
                <a16:creationId xmlns:a16="http://schemas.microsoft.com/office/drawing/2014/main" id="{AC5489FE-0CA4-287D-1C2B-92F1ABA9FBFB}"/>
              </a:ext>
            </a:extLst>
          </p:cNvPr>
          <p:cNvSpPr/>
          <p:nvPr/>
        </p:nvSpPr>
        <p:spPr>
          <a:xfrm>
            <a:off x="981194" y="4901751"/>
            <a:ext cx="191069" cy="191069"/>
          </a:xfrm>
          <a:prstGeom prst="ellipse">
            <a:avLst/>
          </a:prstGeom>
          <a:solidFill>
            <a:srgbClr val="FFC000"/>
          </a:solidFill>
          <a:ln>
            <a:noFill/>
          </a:ln>
          <a:effectLst>
            <a:outerShdw blurRad="863600" dist="927100" dir="8700000" sx="90000" sy="90000" algn="tr" rotWithShape="0">
              <a:srgbClr val="343D63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Oval 18">
            <a:extLst>
              <a:ext uri="{FF2B5EF4-FFF2-40B4-BE49-F238E27FC236}">
                <a16:creationId xmlns:a16="http://schemas.microsoft.com/office/drawing/2014/main" id="{3492D121-4F88-FB39-EF0F-16F08F9F1717}"/>
              </a:ext>
            </a:extLst>
          </p:cNvPr>
          <p:cNvSpPr/>
          <p:nvPr/>
        </p:nvSpPr>
        <p:spPr>
          <a:xfrm>
            <a:off x="977557" y="5681482"/>
            <a:ext cx="191069" cy="191069"/>
          </a:xfrm>
          <a:prstGeom prst="ellipse">
            <a:avLst/>
          </a:prstGeom>
          <a:solidFill>
            <a:srgbClr val="FFC000"/>
          </a:solidFill>
          <a:ln>
            <a:noFill/>
          </a:ln>
          <a:effectLst>
            <a:outerShdw blurRad="863600" dist="927100" dir="8700000" sx="90000" sy="90000" algn="tr" rotWithShape="0">
              <a:srgbClr val="343D63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TextBox 4">
            <a:extLst>
              <a:ext uri="{FF2B5EF4-FFF2-40B4-BE49-F238E27FC236}">
                <a16:creationId xmlns:a16="http://schemas.microsoft.com/office/drawing/2014/main" id="{527E1BD4-7634-1ABA-5C25-5208F58EFBCD}"/>
              </a:ext>
            </a:extLst>
          </p:cNvPr>
          <p:cNvSpPr txBox="1"/>
          <p:nvPr/>
        </p:nvSpPr>
        <p:spPr>
          <a:xfrm>
            <a:off x="1195139" y="434925"/>
            <a:ext cx="98017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8000" b="1" spc="-150">
                <a:gradFill>
                  <a:gsLst>
                    <a:gs pos="100000">
                      <a:schemeClr val="accent3"/>
                    </a:gs>
                    <a:gs pos="60000">
                      <a:schemeClr val="accent2"/>
                    </a:gs>
                    <a:gs pos="5000">
                      <a:schemeClr val="accent1"/>
                    </a:gs>
                  </a:gsLst>
                  <a:path path="circle">
                    <a:fillToRect r="100000" b="100000"/>
                  </a:path>
                </a:gradFill>
                <a:latin typeface="+mj-lt"/>
                <a:cs typeface="Sora ExtraBold" pitchFamily="2" charset="0"/>
              </a:defRPr>
            </a:lvl1pPr>
          </a:lstStyle>
          <a:p>
            <a:pPr algn="ctr"/>
            <a:r>
              <a:rPr lang="fr-FR" sz="6000" b="0">
                <a:solidFill>
                  <a:srgbClr val="00B0F0"/>
                </a:solidFill>
              </a:rPr>
              <a:t>Points à améliorer</a:t>
            </a:r>
          </a:p>
        </p:txBody>
      </p:sp>
    </p:spTree>
    <p:extLst>
      <p:ext uri="{BB962C8B-B14F-4D97-AF65-F5344CB8AC3E}">
        <p14:creationId xmlns:p14="http://schemas.microsoft.com/office/powerpoint/2010/main" val="32384027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507E48-3ECC-BA5B-9FDB-59659F6C14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F3B89390-0795-5035-CFCC-3B59BFD74C9C}"/>
              </a:ext>
            </a:extLst>
          </p:cNvPr>
          <p:cNvSpPr/>
          <p:nvPr/>
        </p:nvSpPr>
        <p:spPr>
          <a:xfrm rot="10800000">
            <a:off x="7904320" y="0"/>
            <a:ext cx="4287679" cy="4362449"/>
          </a:xfrm>
          <a:custGeom>
            <a:avLst/>
            <a:gdLst>
              <a:gd name="connsiteX0" fmla="*/ 653958 w 653957"/>
              <a:gd name="connsiteY0" fmla="*/ 657418 h 665363"/>
              <a:gd name="connsiteX1" fmla="*/ 0 w 653957"/>
              <a:gd name="connsiteY1" fmla="*/ 0 h 665363"/>
              <a:gd name="connsiteX2" fmla="*/ 0 w 653957"/>
              <a:gd name="connsiteY2" fmla="*/ 255462 h 665363"/>
              <a:gd name="connsiteX3" fmla="*/ 398420 w 653957"/>
              <a:gd name="connsiteY3" fmla="*/ 657418 h 665363"/>
              <a:gd name="connsiteX4" fmla="*/ 398116 w 653957"/>
              <a:gd name="connsiteY4" fmla="*/ 668824 h 665363"/>
              <a:gd name="connsiteX5" fmla="*/ 653654 w 653957"/>
              <a:gd name="connsiteY5" fmla="*/ 668824 h 665363"/>
              <a:gd name="connsiteX6" fmla="*/ 653958 w 653957"/>
              <a:gd name="connsiteY6" fmla="*/ 657418 h 665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53957" h="665363">
                <a:moveTo>
                  <a:pt x="653958" y="657418"/>
                </a:moveTo>
                <a:cubicBezTo>
                  <a:pt x="653900" y="295709"/>
                  <a:pt x="361704" y="1966"/>
                  <a:pt x="0" y="0"/>
                </a:cubicBezTo>
                <a:lnTo>
                  <a:pt x="0" y="255462"/>
                </a:lnTo>
                <a:cubicBezTo>
                  <a:pt x="220595" y="257444"/>
                  <a:pt x="398387" y="436814"/>
                  <a:pt x="398420" y="657418"/>
                </a:cubicBezTo>
                <a:cubicBezTo>
                  <a:pt x="398420" y="661220"/>
                  <a:pt x="398230" y="665022"/>
                  <a:pt x="398116" y="668824"/>
                </a:cubicBezTo>
                <a:lnTo>
                  <a:pt x="653654" y="668824"/>
                </a:lnTo>
                <a:cubicBezTo>
                  <a:pt x="653730" y="664946"/>
                  <a:pt x="653958" y="661220"/>
                  <a:pt x="653958" y="657418"/>
                </a:cubicBezTo>
                <a:close/>
              </a:path>
            </a:pathLst>
          </a:custGeom>
          <a:solidFill>
            <a:srgbClr val="FFC000"/>
          </a:solidFill>
          <a:ln w="3175" cap="flat">
            <a:solidFill>
              <a:srgbClr val="FFC000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88BE6F3-F5E3-1E21-875E-1121B0145900}"/>
              </a:ext>
            </a:extLst>
          </p:cNvPr>
          <p:cNvSpPr txBox="1"/>
          <p:nvPr/>
        </p:nvSpPr>
        <p:spPr>
          <a:xfrm>
            <a:off x="572572" y="57566"/>
            <a:ext cx="587353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>
                <a:solidFill>
                  <a:srgbClr val="00B0F0"/>
                </a:solidFill>
                <a:latin typeface="+mj-lt"/>
              </a:rPr>
              <a:t>Ressenti des participants lors du débriefing à chaud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B4B196D-A09E-00BD-65F7-F343782A1622}"/>
              </a:ext>
            </a:extLst>
          </p:cNvPr>
          <p:cNvSpPr/>
          <p:nvPr/>
        </p:nvSpPr>
        <p:spPr>
          <a:xfrm>
            <a:off x="472941" y="2558143"/>
            <a:ext cx="6210887" cy="4114797"/>
          </a:xfrm>
          <a:prstGeom prst="roundRect">
            <a:avLst/>
          </a:prstGeom>
          <a:solidFill>
            <a:schemeClr val="bg1">
              <a:alpha val="9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2540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id-ID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49784AB-C3F9-8914-B6E0-C65904545E2F}"/>
              </a:ext>
            </a:extLst>
          </p:cNvPr>
          <p:cNvSpPr/>
          <p:nvPr/>
        </p:nvSpPr>
        <p:spPr>
          <a:xfrm>
            <a:off x="850490" y="3232997"/>
            <a:ext cx="308087" cy="308085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B0F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DD95D6F-5E94-3302-5E88-7DC31FAA152F}"/>
              </a:ext>
            </a:extLst>
          </p:cNvPr>
          <p:cNvSpPr txBox="1"/>
          <p:nvPr/>
        </p:nvSpPr>
        <p:spPr>
          <a:xfrm>
            <a:off x="875588" y="2700933"/>
            <a:ext cx="4331151" cy="389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>
                <a:solidFill>
                  <a:srgbClr val="282F4E"/>
                </a:solidFill>
                <a:latin typeface="+mj-lt"/>
                <a:cs typeface="Archivo" pitchFamily="2" charset="0"/>
              </a:defRPr>
            </a:lvl1pPr>
          </a:lstStyle>
          <a:p>
            <a:pPr algn="l">
              <a:lnSpc>
                <a:spcPct val="130000"/>
              </a:lnSpc>
            </a:pPr>
            <a:r>
              <a:rPr lang="fr-FR" sz="1600" b="1" u="sng">
                <a:solidFill>
                  <a:schemeClr val="tx1">
                    <a:lumMod val="95000"/>
                    <a:lumOff val="5000"/>
                  </a:schemeClr>
                </a:solidFill>
              </a:rPr>
              <a:t>Synthèse </a:t>
            </a:r>
            <a:r>
              <a:rPr lang="fr-FR" sz="1600">
                <a:solidFill>
                  <a:schemeClr val="tx1">
                    <a:lumMod val="95000"/>
                    <a:lumOff val="5000"/>
                  </a:schemeClr>
                </a:solidFill>
              </a:rPr>
              <a:t>:</a:t>
            </a:r>
          </a:p>
        </p:txBody>
      </p:sp>
      <p:pic>
        <p:nvPicPr>
          <p:cNvPr id="5" name="Espace réservé pour une image  4" descr="Une image contenant personne, habits, poignet, doigt&#10;&#10;Description générée automatiquement">
            <a:extLst>
              <a:ext uri="{FF2B5EF4-FFF2-40B4-BE49-F238E27FC236}">
                <a16:creationId xmlns:a16="http://schemas.microsoft.com/office/drawing/2014/main" id="{B5CDA7AA-47A1-E8CA-6680-1E5EBDAAD4A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47" r="16547"/>
          <a:stretch/>
        </p:blipFill>
        <p:spPr/>
      </p:pic>
      <p:cxnSp>
        <p:nvCxnSpPr>
          <p:cNvPr id="2" name="Straight Connector 12">
            <a:extLst>
              <a:ext uri="{FF2B5EF4-FFF2-40B4-BE49-F238E27FC236}">
                <a16:creationId xmlns:a16="http://schemas.microsoft.com/office/drawing/2014/main" id="{9616CE5E-477E-30C4-0485-55D85E9BDE3C}"/>
              </a:ext>
            </a:extLst>
          </p:cNvPr>
          <p:cNvCxnSpPr>
            <a:cxnSpLocks/>
          </p:cNvCxnSpPr>
          <p:nvPr/>
        </p:nvCxnSpPr>
        <p:spPr>
          <a:xfrm>
            <a:off x="1341622" y="2181224"/>
            <a:ext cx="1828800" cy="0"/>
          </a:xfrm>
          <a:prstGeom prst="line">
            <a:avLst/>
          </a:prstGeom>
          <a:ln w="38100" cap="rnd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age 2" descr="Une image contenant Graphique, Police, graphisme, logo&#10;&#10;Description générée automatiquement">
            <a:extLst>
              <a:ext uri="{FF2B5EF4-FFF2-40B4-BE49-F238E27FC236}">
                <a16:creationId xmlns:a16="http://schemas.microsoft.com/office/drawing/2014/main" id="{D7887E3C-819F-6763-E7E8-48E7963204B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2335" y="94685"/>
            <a:ext cx="1821011" cy="458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4639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CD8B5-A26F-74C5-A74F-7D6B774F8E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3" descr="Une image contenant personne, fournitures de bureau, Apprentissage, Article de bureau&#10;&#10;Description générée automatiquement">
            <a:extLst>
              <a:ext uri="{FF2B5EF4-FFF2-40B4-BE49-F238E27FC236}">
                <a16:creationId xmlns:a16="http://schemas.microsoft.com/office/drawing/2014/main" id="{45B813B7-F81D-F503-32AD-11ABEC3446E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29" r="19929"/>
          <a:stretch>
            <a:fillRect/>
          </a:stretch>
        </p:blipFill>
        <p:spPr>
          <a:xfrm>
            <a:off x="4167215" y="13573"/>
            <a:ext cx="2752725" cy="6858000"/>
          </a:xfrm>
        </p:spPr>
      </p:pic>
      <p:sp>
        <p:nvSpPr>
          <p:cNvPr id="3" name="Freeform: Shape 24">
            <a:extLst>
              <a:ext uri="{FF2B5EF4-FFF2-40B4-BE49-F238E27FC236}">
                <a16:creationId xmlns:a16="http://schemas.microsoft.com/office/drawing/2014/main" id="{3F4ACD7E-CBEC-5815-C938-681376F9982F}"/>
              </a:ext>
            </a:extLst>
          </p:cNvPr>
          <p:cNvSpPr/>
          <p:nvPr/>
        </p:nvSpPr>
        <p:spPr>
          <a:xfrm>
            <a:off x="-304799" y="1200150"/>
            <a:ext cx="5295900" cy="4457700"/>
          </a:xfrm>
          <a:custGeom>
            <a:avLst/>
            <a:gdLst>
              <a:gd name="connsiteX0" fmla="*/ 0 w 5467351"/>
              <a:gd name="connsiteY0" fmla="*/ 0 h 4457700"/>
              <a:gd name="connsiteX1" fmla="*/ 5000139 w 5467351"/>
              <a:gd name="connsiteY1" fmla="*/ 0 h 4457700"/>
              <a:gd name="connsiteX2" fmla="*/ 5467351 w 5467351"/>
              <a:gd name="connsiteY2" fmla="*/ 467212 h 4457700"/>
              <a:gd name="connsiteX3" fmla="*/ 5467351 w 5467351"/>
              <a:gd name="connsiteY3" fmla="*/ 3990488 h 4457700"/>
              <a:gd name="connsiteX4" fmla="*/ 5000139 w 5467351"/>
              <a:gd name="connsiteY4" fmla="*/ 4457700 h 4457700"/>
              <a:gd name="connsiteX5" fmla="*/ 0 w 5467351"/>
              <a:gd name="connsiteY5" fmla="*/ 4457700 h 4457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67351" h="4457700">
                <a:moveTo>
                  <a:pt x="0" y="0"/>
                </a:moveTo>
                <a:lnTo>
                  <a:pt x="5000139" y="0"/>
                </a:lnTo>
                <a:cubicBezTo>
                  <a:pt x="5258173" y="0"/>
                  <a:pt x="5467351" y="209178"/>
                  <a:pt x="5467351" y="467212"/>
                </a:cubicBezTo>
                <a:lnTo>
                  <a:pt x="5467351" y="3990488"/>
                </a:lnTo>
                <a:cubicBezTo>
                  <a:pt x="5467351" y="4248522"/>
                  <a:pt x="5258173" y="4457700"/>
                  <a:pt x="5000139" y="4457700"/>
                </a:cubicBezTo>
                <a:lnTo>
                  <a:pt x="0" y="4457700"/>
                </a:lnTo>
                <a:close/>
              </a:path>
            </a:pathLst>
          </a:custGeom>
          <a:solidFill>
            <a:schemeClr val="bg1">
              <a:alpha val="85000"/>
            </a:schemeClr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863600" dist="927100" dir="8700000" sx="90000" sy="90000" algn="tr" rotWithShape="0">
              <a:srgbClr val="343D63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id-ID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DE5E78F-D687-6314-547A-A86CD086B154}"/>
              </a:ext>
            </a:extLst>
          </p:cNvPr>
          <p:cNvSpPr txBox="1"/>
          <p:nvPr/>
        </p:nvSpPr>
        <p:spPr>
          <a:xfrm>
            <a:off x="201172" y="1974799"/>
            <a:ext cx="455295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0" i="0" u="none" strike="noStrike" kern="1200" cap="none" spc="0" normalizeH="0" baseline="0" noProof="0">
                <a:ln>
                  <a:noFill/>
                </a:ln>
                <a:solidFill>
                  <a:srgbClr val="F7FBFF">
                    <a:lumMod val="50000"/>
                  </a:srgbClr>
                </a:solidFill>
                <a:effectLst/>
                <a:uLnTx/>
                <a:uFillTx/>
                <a:latin typeface="Inter SemiBold"/>
                <a:ea typeface="+mn-ea"/>
                <a:cs typeface="+mn-cs"/>
              </a:rPr>
              <a:t>Pistes pour le plan d’action</a:t>
            </a:r>
            <a:endParaRPr kumimoji="0" lang="id-ID" sz="4000" b="0" i="0" u="none" strike="noStrike" kern="1200" cap="none" spc="0" normalizeH="0" baseline="0" noProof="0">
              <a:ln>
                <a:noFill/>
              </a:ln>
              <a:solidFill>
                <a:srgbClr val="F7FBFF">
                  <a:lumMod val="50000"/>
                </a:srgbClr>
              </a:solidFill>
              <a:effectLst/>
              <a:uLnTx/>
              <a:uFillTx/>
              <a:latin typeface="Inter SemiBold"/>
              <a:ea typeface="+mn-ea"/>
              <a:cs typeface="+mn-cs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687F111-BC46-9DF1-9074-522B35AF2188}"/>
              </a:ext>
            </a:extLst>
          </p:cNvPr>
          <p:cNvCxnSpPr>
            <a:cxnSpLocks/>
          </p:cNvCxnSpPr>
          <p:nvPr/>
        </p:nvCxnSpPr>
        <p:spPr>
          <a:xfrm>
            <a:off x="697476" y="3494227"/>
            <a:ext cx="1828800" cy="0"/>
          </a:xfrm>
          <a:prstGeom prst="line">
            <a:avLst/>
          </a:prstGeom>
          <a:ln w="38100" cap="rnd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6A4BF9DC-5050-77CB-87BD-90DBEE5757B8}"/>
              </a:ext>
            </a:extLst>
          </p:cNvPr>
          <p:cNvGrpSpPr/>
          <p:nvPr/>
        </p:nvGrpSpPr>
        <p:grpSpPr>
          <a:xfrm>
            <a:off x="6726265" y="322264"/>
            <a:ext cx="5365472" cy="596144"/>
            <a:chOff x="6726265" y="1509445"/>
            <a:chExt cx="5365472" cy="596144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8AFA9C6D-CA38-188F-2C74-7670BEE059BA}"/>
                </a:ext>
              </a:extLst>
            </p:cNvPr>
            <p:cNvGrpSpPr/>
            <p:nvPr/>
          </p:nvGrpSpPr>
          <p:grpSpPr>
            <a:xfrm>
              <a:off x="6726265" y="1509445"/>
              <a:ext cx="596144" cy="596144"/>
              <a:chOff x="628650" y="4324350"/>
              <a:chExt cx="1104900" cy="1104900"/>
            </a:xfrm>
          </p:grpSpPr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CD52CAD3-7D5B-4A73-25F5-82BE85830609}"/>
                  </a:ext>
                </a:extLst>
              </p:cNvPr>
              <p:cNvSpPr/>
              <p:nvPr/>
            </p:nvSpPr>
            <p:spPr>
              <a:xfrm>
                <a:off x="628650" y="4324350"/>
                <a:ext cx="1104900" cy="1104900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1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Inter"/>
                  <a:ea typeface="+mn-ea"/>
                  <a:cs typeface="+mn-cs"/>
                </a:endParaRP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DF9D19E6-60E1-441F-3FD0-F1384EAE8C7A}"/>
                  </a:ext>
                </a:extLst>
              </p:cNvPr>
              <p:cNvSpPr/>
              <p:nvPr/>
            </p:nvSpPr>
            <p:spPr>
              <a:xfrm>
                <a:off x="964406" y="4641056"/>
                <a:ext cx="433388" cy="471488"/>
              </a:xfrm>
              <a:prstGeom prst="rect">
                <a:avLst/>
              </a:prstGeom>
              <a:blipFill>
                <a:blip r:embed="rId3" cstate="email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Inter"/>
                  <a:ea typeface="+mn-ea"/>
                  <a:cs typeface="+mn-cs"/>
                </a:endParaRPr>
              </a:p>
            </p:txBody>
          </p:sp>
        </p:grp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EAEAE299-147C-A71B-BE9E-40DBE8F3BC84}"/>
                </a:ext>
              </a:extLst>
            </p:cNvPr>
            <p:cNvSpPr txBox="1"/>
            <p:nvPr/>
          </p:nvSpPr>
          <p:spPr>
            <a:xfrm>
              <a:off x="7569227" y="1576685"/>
              <a:ext cx="452251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err="1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Inter SemiBold"/>
                  <a:ea typeface="+mn-ea"/>
                  <a:cs typeface="+mn-cs"/>
                </a:rPr>
                <a:t>Organisation</a:t>
              </a: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Inter SemiBold"/>
                <a:ea typeface="+mn-ea"/>
                <a:cs typeface="+mn-cs"/>
              </a:endParaRPr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63E6C803-F057-5FF5-62EE-A8D75ECBCCB3}"/>
              </a:ext>
            </a:extLst>
          </p:cNvPr>
          <p:cNvGrpSpPr/>
          <p:nvPr/>
        </p:nvGrpSpPr>
        <p:grpSpPr>
          <a:xfrm>
            <a:off x="6726265" y="1459127"/>
            <a:ext cx="5365472" cy="596144"/>
            <a:chOff x="6726265" y="2427760"/>
            <a:chExt cx="5365472" cy="596144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F15BA9B8-A99A-419C-836F-9DD8FFEAABFD}"/>
                </a:ext>
              </a:extLst>
            </p:cNvPr>
            <p:cNvGrpSpPr/>
            <p:nvPr/>
          </p:nvGrpSpPr>
          <p:grpSpPr>
            <a:xfrm>
              <a:off x="6726265" y="2427760"/>
              <a:ext cx="596144" cy="596144"/>
              <a:chOff x="628650" y="4324350"/>
              <a:chExt cx="1104900" cy="1104900"/>
            </a:xfrm>
          </p:grpSpPr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2FA1E856-02F0-4C4D-814D-5253B87EE8AD}"/>
                  </a:ext>
                </a:extLst>
              </p:cNvPr>
              <p:cNvSpPr/>
              <p:nvPr/>
            </p:nvSpPr>
            <p:spPr>
              <a:xfrm>
                <a:off x="628650" y="4324350"/>
                <a:ext cx="1104900" cy="1104900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1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Inter"/>
                  <a:ea typeface="+mn-ea"/>
                  <a:cs typeface="+mn-cs"/>
                </a:endParaRP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D3DDCD1D-73FC-7439-1014-5BDDE9F2837F}"/>
                  </a:ext>
                </a:extLst>
              </p:cNvPr>
              <p:cNvSpPr/>
              <p:nvPr/>
            </p:nvSpPr>
            <p:spPr>
              <a:xfrm>
                <a:off x="964406" y="4641056"/>
                <a:ext cx="433388" cy="471488"/>
              </a:xfrm>
              <a:prstGeom prst="rect">
                <a:avLst/>
              </a:prstGeom>
              <a:blipFill>
                <a:blip r:embed="rId3" cstate="email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Inter"/>
                  <a:ea typeface="+mn-ea"/>
                  <a:cs typeface="+mn-cs"/>
                </a:endParaRPr>
              </a:p>
            </p:txBody>
          </p:sp>
        </p:grp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8DB268BC-244E-49B4-0F8C-0328085308D5}"/>
                </a:ext>
              </a:extLst>
            </p:cNvPr>
            <p:cNvSpPr txBox="1"/>
            <p:nvPr/>
          </p:nvSpPr>
          <p:spPr>
            <a:xfrm>
              <a:off x="7569227" y="2495000"/>
              <a:ext cx="452251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Inter SemiBold"/>
                  <a:ea typeface="+mn-ea"/>
                  <a:cs typeface="+mn-cs"/>
                </a:rPr>
                <a:t>Compétences/ formation</a:t>
              </a: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231EDDF0-59CF-C514-B3A9-8313F57A9652}"/>
              </a:ext>
            </a:extLst>
          </p:cNvPr>
          <p:cNvGrpSpPr/>
          <p:nvPr/>
        </p:nvGrpSpPr>
        <p:grpSpPr>
          <a:xfrm>
            <a:off x="6726265" y="2595990"/>
            <a:ext cx="5365472" cy="596144"/>
            <a:chOff x="6726265" y="3346075"/>
            <a:chExt cx="5365472" cy="596144"/>
          </a:xfrm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FD93E100-E6F7-8C17-4247-D4510A0D2EAB}"/>
                </a:ext>
              </a:extLst>
            </p:cNvPr>
            <p:cNvGrpSpPr/>
            <p:nvPr/>
          </p:nvGrpSpPr>
          <p:grpSpPr>
            <a:xfrm>
              <a:off x="6726265" y="3346075"/>
              <a:ext cx="596144" cy="596144"/>
              <a:chOff x="628650" y="4324350"/>
              <a:chExt cx="1104900" cy="1104900"/>
            </a:xfrm>
          </p:grpSpPr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FA04663D-92EE-D472-E91F-88D6F787B3C4}"/>
                  </a:ext>
                </a:extLst>
              </p:cNvPr>
              <p:cNvSpPr/>
              <p:nvPr/>
            </p:nvSpPr>
            <p:spPr>
              <a:xfrm>
                <a:off x="628650" y="4324350"/>
                <a:ext cx="1104900" cy="1104900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1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Inter"/>
                  <a:ea typeface="+mn-ea"/>
                  <a:cs typeface="+mn-cs"/>
                </a:endParaRPr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ABC0D09D-E41B-42A5-F333-840F3BAC12EE}"/>
                  </a:ext>
                </a:extLst>
              </p:cNvPr>
              <p:cNvSpPr/>
              <p:nvPr/>
            </p:nvSpPr>
            <p:spPr>
              <a:xfrm>
                <a:off x="964406" y="4641056"/>
                <a:ext cx="433388" cy="471488"/>
              </a:xfrm>
              <a:prstGeom prst="rect">
                <a:avLst/>
              </a:prstGeom>
              <a:blipFill>
                <a:blip r:embed="rId3" cstate="email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Inter"/>
                  <a:ea typeface="+mn-ea"/>
                  <a:cs typeface="+mn-cs"/>
                </a:endParaRPr>
              </a:p>
            </p:txBody>
          </p:sp>
        </p:grp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597FB0D5-1149-74C3-2FFE-6F277BE49FFA}"/>
                </a:ext>
              </a:extLst>
            </p:cNvPr>
            <p:cNvSpPr txBox="1"/>
            <p:nvPr/>
          </p:nvSpPr>
          <p:spPr>
            <a:xfrm>
              <a:off x="7569227" y="3355842"/>
              <a:ext cx="452251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Inter SemiBold"/>
                  <a:ea typeface="+mn-ea"/>
                  <a:cs typeface="+mn-cs"/>
                </a:rPr>
                <a:t>Equipement/ matériel</a:t>
              </a: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B2DED841-097D-F2A2-8AF0-DEB5332FA655}"/>
              </a:ext>
            </a:extLst>
          </p:cNvPr>
          <p:cNvGrpSpPr/>
          <p:nvPr/>
        </p:nvGrpSpPr>
        <p:grpSpPr>
          <a:xfrm>
            <a:off x="6726265" y="3557954"/>
            <a:ext cx="5065098" cy="1200329"/>
            <a:chOff x="6726265" y="4027183"/>
            <a:chExt cx="5065098" cy="1200329"/>
          </a:xfrm>
        </p:grpSpPr>
        <p:grpSp>
          <p:nvGrpSpPr>
            <p:cNvPr id="6" name="Group 24">
              <a:extLst>
                <a:ext uri="{FF2B5EF4-FFF2-40B4-BE49-F238E27FC236}">
                  <a16:creationId xmlns:a16="http://schemas.microsoft.com/office/drawing/2014/main" id="{EC258F09-6B10-CBC5-BD95-BC7E7F05F9A4}"/>
                </a:ext>
              </a:extLst>
            </p:cNvPr>
            <p:cNvGrpSpPr/>
            <p:nvPr/>
          </p:nvGrpSpPr>
          <p:grpSpPr>
            <a:xfrm>
              <a:off x="6726265" y="4202082"/>
              <a:ext cx="596144" cy="596144"/>
              <a:chOff x="628650" y="4324350"/>
              <a:chExt cx="1104900" cy="1104900"/>
            </a:xfrm>
          </p:grpSpPr>
          <p:sp>
            <p:nvSpPr>
              <p:cNvPr id="7" name="Oval 26">
                <a:extLst>
                  <a:ext uri="{FF2B5EF4-FFF2-40B4-BE49-F238E27FC236}">
                    <a16:creationId xmlns:a16="http://schemas.microsoft.com/office/drawing/2014/main" id="{46A38CCF-8A31-5CCB-9FBE-1EFFAF0F7492}"/>
                  </a:ext>
                </a:extLst>
              </p:cNvPr>
              <p:cNvSpPr/>
              <p:nvPr/>
            </p:nvSpPr>
            <p:spPr>
              <a:xfrm>
                <a:off x="628650" y="4324350"/>
                <a:ext cx="1104900" cy="1104900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1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Inter"/>
                  <a:ea typeface="+mn-ea"/>
                  <a:cs typeface="+mn-cs"/>
                </a:endParaRPr>
              </a:p>
            </p:txBody>
          </p: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13F4BD7F-702A-C25F-83AD-1B936F5ED444}"/>
                  </a:ext>
                </a:extLst>
              </p:cNvPr>
              <p:cNvSpPr/>
              <p:nvPr/>
            </p:nvSpPr>
            <p:spPr>
              <a:xfrm>
                <a:off x="964406" y="4641056"/>
                <a:ext cx="433388" cy="471488"/>
              </a:xfrm>
              <a:prstGeom prst="rect">
                <a:avLst/>
              </a:prstGeom>
              <a:blipFill>
                <a:blip r:embed="rId3" cstate="email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Inter"/>
                  <a:ea typeface="+mn-ea"/>
                  <a:cs typeface="+mn-cs"/>
                </a:endParaRPr>
              </a:p>
            </p:txBody>
          </p:sp>
        </p:grpSp>
        <p:sp>
          <p:nvSpPr>
            <p:cNvPr id="10" name="TextBox 25">
              <a:extLst>
                <a:ext uri="{FF2B5EF4-FFF2-40B4-BE49-F238E27FC236}">
                  <a16:creationId xmlns:a16="http://schemas.microsoft.com/office/drawing/2014/main" id="{92285336-1BAC-5751-2363-4A391EF665D0}"/>
                </a:ext>
              </a:extLst>
            </p:cNvPr>
            <p:cNvSpPr txBox="1"/>
            <p:nvPr/>
          </p:nvSpPr>
          <p:spPr>
            <a:xfrm>
              <a:off x="7545579" y="4027183"/>
              <a:ext cx="4245784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Protocoles et procédures den lien avec la situation dont ceux en mode dégradé, PCA …</a:t>
              </a: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3F2D9AE9-02CD-7927-3FBF-12EF3191E79E}"/>
              </a:ext>
            </a:extLst>
          </p:cNvPr>
          <p:cNvGrpSpPr/>
          <p:nvPr/>
        </p:nvGrpSpPr>
        <p:grpSpPr>
          <a:xfrm>
            <a:off x="6726265" y="4869715"/>
            <a:ext cx="5088746" cy="596144"/>
            <a:chOff x="6726265" y="5058089"/>
            <a:chExt cx="5088746" cy="596144"/>
          </a:xfrm>
        </p:grpSpPr>
        <p:grpSp>
          <p:nvGrpSpPr>
            <p:cNvPr id="11" name="Group 24">
              <a:extLst>
                <a:ext uri="{FF2B5EF4-FFF2-40B4-BE49-F238E27FC236}">
                  <a16:creationId xmlns:a16="http://schemas.microsoft.com/office/drawing/2014/main" id="{868DD924-2E6C-A067-948E-B6204E22F651}"/>
                </a:ext>
              </a:extLst>
            </p:cNvPr>
            <p:cNvGrpSpPr/>
            <p:nvPr/>
          </p:nvGrpSpPr>
          <p:grpSpPr>
            <a:xfrm>
              <a:off x="6726265" y="5058089"/>
              <a:ext cx="596144" cy="596144"/>
              <a:chOff x="628650" y="4324350"/>
              <a:chExt cx="1104900" cy="1104900"/>
            </a:xfrm>
          </p:grpSpPr>
          <p:sp>
            <p:nvSpPr>
              <p:cNvPr id="12" name="Oval 26">
                <a:extLst>
                  <a:ext uri="{FF2B5EF4-FFF2-40B4-BE49-F238E27FC236}">
                    <a16:creationId xmlns:a16="http://schemas.microsoft.com/office/drawing/2014/main" id="{63B47BEF-6031-7CFD-F8F4-C33CC681079E}"/>
                  </a:ext>
                </a:extLst>
              </p:cNvPr>
              <p:cNvSpPr/>
              <p:nvPr/>
            </p:nvSpPr>
            <p:spPr>
              <a:xfrm>
                <a:off x="628650" y="4324350"/>
                <a:ext cx="1104900" cy="1104900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1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Inter"/>
                  <a:ea typeface="+mn-ea"/>
                  <a:cs typeface="+mn-cs"/>
                </a:endParaRPr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10B5BFFC-E3B3-5343-6E53-DA39BAD18744}"/>
                  </a:ext>
                </a:extLst>
              </p:cNvPr>
              <p:cNvSpPr/>
              <p:nvPr/>
            </p:nvSpPr>
            <p:spPr>
              <a:xfrm>
                <a:off x="964406" y="4641056"/>
                <a:ext cx="433388" cy="471488"/>
              </a:xfrm>
              <a:prstGeom prst="rect">
                <a:avLst/>
              </a:prstGeom>
              <a:blipFill>
                <a:blip r:embed="rId3" cstate="email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Inter"/>
                  <a:ea typeface="+mn-ea"/>
                  <a:cs typeface="+mn-cs"/>
                </a:endParaRPr>
              </a:p>
            </p:txBody>
          </p:sp>
        </p:grpSp>
        <p:sp>
          <p:nvSpPr>
            <p:cNvPr id="18" name="TextBox 25">
              <a:extLst>
                <a:ext uri="{FF2B5EF4-FFF2-40B4-BE49-F238E27FC236}">
                  <a16:creationId xmlns:a16="http://schemas.microsoft.com/office/drawing/2014/main" id="{22777934-F582-95C9-BF0E-48401F19677B}"/>
                </a:ext>
              </a:extLst>
            </p:cNvPr>
            <p:cNvSpPr txBox="1"/>
            <p:nvPr/>
          </p:nvSpPr>
          <p:spPr>
            <a:xfrm>
              <a:off x="7569227" y="5125329"/>
              <a:ext cx="424578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0" i="0" u="none" strike="noStrike" kern="120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Inter SemiBold"/>
                  <a:ea typeface="+mn-ea"/>
                  <a:cs typeface="+mn-cs"/>
                </a:rPr>
                <a:t>…</a:t>
              </a:r>
            </a:p>
          </p:txBody>
        </p:sp>
      </p:grpSp>
      <p:pic>
        <p:nvPicPr>
          <p:cNvPr id="2" name="Image 1" descr="Une image contenant Graphique, Police, graphisme, logo&#10;&#10;Description générée automatiquement">
            <a:extLst>
              <a:ext uri="{FF2B5EF4-FFF2-40B4-BE49-F238E27FC236}">
                <a16:creationId xmlns:a16="http://schemas.microsoft.com/office/drawing/2014/main" id="{D18B04CF-EA8B-09CA-A988-491C285D5B2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0726" y="24687"/>
            <a:ext cx="1821011" cy="458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2500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1B096B-582D-FF95-A993-92BC53287F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3" descr="Une image contenant plein air, ciel, nuage, eau&#10;&#10;Description générée automatiquement">
            <a:extLst>
              <a:ext uri="{FF2B5EF4-FFF2-40B4-BE49-F238E27FC236}">
                <a16:creationId xmlns:a16="http://schemas.microsoft.com/office/drawing/2014/main" id="{BCD68333-2B1F-7401-97CB-B6A29B7EED9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7" r="48963"/>
          <a:stretch/>
        </p:blipFill>
        <p:spPr>
          <a:xfrm>
            <a:off x="6296332" y="0"/>
            <a:ext cx="5895668" cy="6858000"/>
          </a:xfrm>
          <a:custGeom>
            <a:avLst/>
            <a:gdLst>
              <a:gd name="connsiteX0" fmla="*/ 1320063 w 5895668"/>
              <a:gd name="connsiteY0" fmla="*/ 0 h 6858000"/>
              <a:gd name="connsiteX1" fmla="*/ 3152468 w 5895668"/>
              <a:gd name="connsiteY1" fmla="*/ 0 h 6858000"/>
              <a:gd name="connsiteX2" fmla="*/ 4752668 w 5895668"/>
              <a:gd name="connsiteY2" fmla="*/ 0 h 6858000"/>
              <a:gd name="connsiteX3" fmla="*/ 5895668 w 5895668"/>
              <a:gd name="connsiteY3" fmla="*/ 0 h 6858000"/>
              <a:gd name="connsiteX4" fmla="*/ 5895668 w 5895668"/>
              <a:gd name="connsiteY4" fmla="*/ 6858000 h 6858000"/>
              <a:gd name="connsiteX5" fmla="*/ 4752668 w 5895668"/>
              <a:gd name="connsiteY5" fmla="*/ 6858000 h 6858000"/>
              <a:gd name="connsiteX6" fmla="*/ 3152468 w 5895668"/>
              <a:gd name="connsiteY6" fmla="*/ 6858000 h 6858000"/>
              <a:gd name="connsiteX7" fmla="*/ 1320063 w 5895668"/>
              <a:gd name="connsiteY7" fmla="*/ 6858000 h 6858000"/>
              <a:gd name="connsiteX8" fmla="*/ 1167930 w 5895668"/>
              <a:gd name="connsiteY8" fmla="*/ 6682373 h 6858000"/>
              <a:gd name="connsiteX9" fmla="*/ 0 w 5895668"/>
              <a:gd name="connsiteY9" fmla="*/ 3429000 h 6858000"/>
              <a:gd name="connsiteX10" fmla="*/ 1167930 w 5895668"/>
              <a:gd name="connsiteY10" fmla="*/ 17562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895668" h="6858000">
                <a:moveTo>
                  <a:pt x="1320063" y="0"/>
                </a:moveTo>
                <a:lnTo>
                  <a:pt x="3152468" y="0"/>
                </a:lnTo>
                <a:lnTo>
                  <a:pt x="4752668" y="0"/>
                </a:lnTo>
                <a:lnTo>
                  <a:pt x="5895668" y="0"/>
                </a:lnTo>
                <a:lnTo>
                  <a:pt x="5895668" y="6858000"/>
                </a:lnTo>
                <a:lnTo>
                  <a:pt x="4752668" y="6858000"/>
                </a:lnTo>
                <a:lnTo>
                  <a:pt x="3152468" y="6858000"/>
                </a:lnTo>
                <a:lnTo>
                  <a:pt x="1320063" y="6858000"/>
                </a:lnTo>
                <a:lnTo>
                  <a:pt x="1167930" y="6682373"/>
                </a:lnTo>
                <a:cubicBezTo>
                  <a:pt x="438300" y="5798265"/>
                  <a:pt x="0" y="4664818"/>
                  <a:pt x="0" y="3429000"/>
                </a:cubicBezTo>
                <a:cubicBezTo>
                  <a:pt x="0" y="2193183"/>
                  <a:pt x="438300" y="1059736"/>
                  <a:pt x="1167930" y="175628"/>
                </a:cubicBezTo>
                <a:close/>
              </a:path>
            </a:pathLst>
          </a:custGeom>
        </p:spPr>
      </p:pic>
      <p:sp>
        <p:nvSpPr>
          <p:cNvPr id="112" name="Freeform: Shape 111">
            <a:extLst>
              <a:ext uri="{FF2B5EF4-FFF2-40B4-BE49-F238E27FC236}">
                <a16:creationId xmlns:a16="http://schemas.microsoft.com/office/drawing/2014/main" id="{812CD9EE-AFC1-4C86-B9BF-8B37D0A7F5AB}"/>
              </a:ext>
            </a:extLst>
          </p:cNvPr>
          <p:cNvSpPr/>
          <p:nvPr/>
        </p:nvSpPr>
        <p:spPr>
          <a:xfrm rot="10800000" flipH="1" flipV="1">
            <a:off x="0" y="0"/>
            <a:ext cx="5813069" cy="6857998"/>
          </a:xfrm>
          <a:custGeom>
            <a:avLst/>
            <a:gdLst>
              <a:gd name="connsiteX0" fmla="*/ 0 w 5813069"/>
              <a:gd name="connsiteY0" fmla="*/ 0 h 6857998"/>
              <a:gd name="connsiteX1" fmla="*/ 865483 w 5813069"/>
              <a:gd name="connsiteY1" fmla="*/ 0 h 6857998"/>
              <a:gd name="connsiteX2" fmla="*/ 920766 w 5813069"/>
              <a:gd name="connsiteY2" fmla="*/ 25648 h 6857998"/>
              <a:gd name="connsiteX3" fmla="*/ 2421635 w 5813069"/>
              <a:gd name="connsiteY3" fmla="*/ 1100876 h 6857998"/>
              <a:gd name="connsiteX4" fmla="*/ 2861043 w 5813069"/>
              <a:gd name="connsiteY4" fmla="*/ 1531225 h 6857998"/>
              <a:gd name="connsiteX5" fmla="*/ 4073394 w 5813069"/>
              <a:gd name="connsiteY5" fmla="*/ 136173 h 6857998"/>
              <a:gd name="connsiteX6" fmla="*/ 4205894 w 5813069"/>
              <a:gd name="connsiteY6" fmla="*/ 0 h 6857998"/>
              <a:gd name="connsiteX7" fmla="*/ 5813069 w 5813069"/>
              <a:gd name="connsiteY7" fmla="*/ 0 h 6857998"/>
              <a:gd name="connsiteX8" fmla="*/ 5768592 w 5813069"/>
              <a:gd name="connsiteY8" fmla="*/ 25743 h 6857998"/>
              <a:gd name="connsiteX9" fmla="*/ 3676441 w 5813069"/>
              <a:gd name="connsiteY9" fmla="*/ 2138251 h 6857998"/>
              <a:gd name="connsiteX10" fmla="*/ 3526950 w 5813069"/>
              <a:gd name="connsiteY10" fmla="*/ 2301324 h 6857998"/>
              <a:gd name="connsiteX11" fmla="*/ 4692025 w 5813069"/>
              <a:gd name="connsiteY11" fmla="*/ 6770908 h 6857998"/>
              <a:gd name="connsiteX12" fmla="*/ 4660838 w 5813069"/>
              <a:gd name="connsiteY12" fmla="*/ 6857998 h 6857998"/>
              <a:gd name="connsiteX13" fmla="*/ 3594888 w 5813069"/>
              <a:gd name="connsiteY13" fmla="*/ 6857998 h 6857998"/>
              <a:gd name="connsiteX14" fmla="*/ 3603968 w 5813069"/>
              <a:gd name="connsiteY14" fmla="*/ 6822273 h 6857998"/>
              <a:gd name="connsiteX15" fmla="*/ 3237034 w 5813069"/>
              <a:gd name="connsiteY15" fmla="*/ 3637672 h 6857998"/>
              <a:gd name="connsiteX16" fmla="*/ 2774977 w 5813069"/>
              <a:gd name="connsiteY16" fmla="*/ 2949116 h 6857998"/>
              <a:gd name="connsiteX17" fmla="*/ 890495 w 5813069"/>
              <a:gd name="connsiteY17" fmla="*/ 3836999 h 6857998"/>
              <a:gd name="connsiteX18" fmla="*/ 291898 w 5813069"/>
              <a:gd name="connsiteY18" fmla="*/ 3949068 h 6857998"/>
              <a:gd name="connsiteX19" fmla="*/ 0 w 5813069"/>
              <a:gd name="connsiteY19" fmla="*/ 3977511 h 6857998"/>
              <a:gd name="connsiteX20" fmla="*/ 0 w 5813069"/>
              <a:gd name="connsiteY20" fmla="*/ 2968055 h 6857998"/>
              <a:gd name="connsiteX21" fmla="*/ 256296 w 5813069"/>
              <a:gd name="connsiteY21" fmla="*/ 2935524 h 6857998"/>
              <a:gd name="connsiteX22" fmla="*/ 2118118 w 5813069"/>
              <a:gd name="connsiteY22" fmla="*/ 2183550 h 6857998"/>
              <a:gd name="connsiteX23" fmla="*/ 1039977 w 5813069"/>
              <a:gd name="connsiteY23" fmla="*/ 1263959 h 6857998"/>
              <a:gd name="connsiteX24" fmla="*/ 54354 w 5813069"/>
              <a:gd name="connsiteY24" fmla="*/ 754306 h 6857998"/>
              <a:gd name="connsiteX25" fmla="*/ 0 w 5813069"/>
              <a:gd name="connsiteY25" fmla="*/ 738577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5813069" h="6857998">
                <a:moveTo>
                  <a:pt x="0" y="0"/>
                </a:moveTo>
                <a:lnTo>
                  <a:pt x="865483" y="0"/>
                </a:lnTo>
                <a:lnTo>
                  <a:pt x="920766" y="25648"/>
                </a:lnTo>
                <a:cubicBezTo>
                  <a:pt x="1470862" y="296625"/>
                  <a:pt x="1970613" y="682986"/>
                  <a:pt x="2421635" y="1100876"/>
                </a:cubicBezTo>
                <a:cubicBezTo>
                  <a:pt x="2571127" y="1236775"/>
                  <a:pt x="2716085" y="1381743"/>
                  <a:pt x="2861043" y="1531225"/>
                </a:cubicBezTo>
                <a:cubicBezTo>
                  <a:pt x="3285730" y="1078226"/>
                  <a:pt x="3655564" y="586298"/>
                  <a:pt x="4073394" y="136173"/>
                </a:cubicBezTo>
                <a:lnTo>
                  <a:pt x="4205894" y="0"/>
                </a:lnTo>
                <a:lnTo>
                  <a:pt x="5813069" y="0"/>
                </a:lnTo>
                <a:lnTo>
                  <a:pt x="5768592" y="25743"/>
                </a:lnTo>
                <a:cubicBezTo>
                  <a:pt x="4902998" y="559210"/>
                  <a:pt x="4347447" y="1386557"/>
                  <a:pt x="3676441" y="2138251"/>
                </a:cubicBezTo>
                <a:cubicBezTo>
                  <a:pt x="3626618" y="2192608"/>
                  <a:pt x="3576785" y="2246967"/>
                  <a:pt x="3526950" y="2301324"/>
                </a:cubicBezTo>
                <a:cubicBezTo>
                  <a:pt x="4524974" y="3588128"/>
                  <a:pt x="5184564" y="5177526"/>
                  <a:pt x="4692025" y="6770908"/>
                </a:cubicBezTo>
                <a:lnTo>
                  <a:pt x="4660838" y="6857998"/>
                </a:lnTo>
                <a:lnTo>
                  <a:pt x="3594888" y="6857998"/>
                </a:lnTo>
                <a:lnTo>
                  <a:pt x="3603968" y="6822273"/>
                </a:lnTo>
                <a:cubicBezTo>
                  <a:pt x="4038840" y="5757724"/>
                  <a:pt x="3807818" y="4607099"/>
                  <a:pt x="3237034" y="3637672"/>
                </a:cubicBezTo>
                <a:cubicBezTo>
                  <a:pt x="3096600" y="3402115"/>
                  <a:pt x="2942585" y="3171092"/>
                  <a:pt x="2774977" y="2949116"/>
                </a:cubicBezTo>
                <a:cubicBezTo>
                  <a:pt x="2213250" y="3361349"/>
                  <a:pt x="1574518" y="3669391"/>
                  <a:pt x="890495" y="3836999"/>
                </a:cubicBezTo>
                <a:cubicBezTo>
                  <a:pt x="695421" y="3884846"/>
                  <a:pt x="494926" y="3922975"/>
                  <a:pt x="291898" y="3949068"/>
                </a:cubicBezTo>
                <a:lnTo>
                  <a:pt x="0" y="3977511"/>
                </a:lnTo>
                <a:lnTo>
                  <a:pt x="0" y="2968055"/>
                </a:lnTo>
                <a:lnTo>
                  <a:pt x="256296" y="2935524"/>
                </a:lnTo>
                <a:cubicBezTo>
                  <a:pt x="931260" y="2826808"/>
                  <a:pt x="1565460" y="2568600"/>
                  <a:pt x="2118118" y="2183550"/>
                </a:cubicBezTo>
                <a:cubicBezTo>
                  <a:pt x="1782902" y="1839268"/>
                  <a:pt x="1415968" y="1526701"/>
                  <a:pt x="1039977" y="1263959"/>
                </a:cubicBezTo>
                <a:cubicBezTo>
                  <a:pt x="746663" y="1059826"/>
                  <a:pt x="408258" y="868698"/>
                  <a:pt x="54354" y="754306"/>
                </a:cubicBezTo>
                <a:lnTo>
                  <a:pt x="0" y="738577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D"/>
          </a:p>
        </p:txBody>
      </p:sp>
      <p:sp>
        <p:nvSpPr>
          <p:cNvPr id="81" name="Rectangle: Rounded Corners 80">
            <a:extLst>
              <a:ext uri="{FF2B5EF4-FFF2-40B4-BE49-F238E27FC236}">
                <a16:creationId xmlns:a16="http://schemas.microsoft.com/office/drawing/2014/main" id="{6C804294-ACBF-2F01-16D2-1274DD38B8CD}"/>
              </a:ext>
            </a:extLst>
          </p:cNvPr>
          <p:cNvSpPr/>
          <p:nvPr/>
        </p:nvSpPr>
        <p:spPr>
          <a:xfrm>
            <a:off x="1567543" y="1295400"/>
            <a:ext cx="9056914" cy="4495802"/>
          </a:xfrm>
          <a:prstGeom prst="roundRect">
            <a:avLst>
              <a:gd name="adj" fmla="val 5761"/>
            </a:avLst>
          </a:prstGeom>
          <a:solidFill>
            <a:schemeClr val="bg1">
              <a:alpha val="97000"/>
            </a:schemeClr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863600" dist="927100" dir="8700000" sx="90000" sy="90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800" b="1" spc="-150">
              <a:solidFill>
                <a:schemeClr val="accent1"/>
              </a:solidFill>
              <a:effectLst>
                <a:outerShdw blurRad="63500" dist="38100" dir="2700000" algn="tl" rotWithShape="0">
                  <a:prstClr val="black">
                    <a:alpha val="25000"/>
                  </a:prstClr>
                </a:outerShdw>
              </a:effectLst>
              <a:latin typeface="+mj-lt"/>
            </a:endParaRP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ED80528A-704D-8385-E787-0CEBEEEB959F}"/>
              </a:ext>
            </a:extLst>
          </p:cNvPr>
          <p:cNvSpPr txBox="1"/>
          <p:nvPr/>
        </p:nvSpPr>
        <p:spPr>
          <a:xfrm>
            <a:off x="2324100" y="2943136"/>
            <a:ext cx="75438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200" spc="-150">
                <a:solidFill>
                  <a:srgbClr val="00B0F0"/>
                </a:solidFill>
                <a:latin typeface="+mj-lt"/>
              </a:rPr>
              <a:t>SUPPORTS</a:t>
            </a:r>
            <a:endParaRPr lang="id-ID" sz="7200" spc="-150">
              <a:solidFill>
                <a:srgbClr val="00B0F0"/>
              </a:solidFill>
              <a:latin typeface="+mj-lt"/>
            </a:endParaRPr>
          </a:p>
        </p:txBody>
      </p:sp>
      <p:cxnSp>
        <p:nvCxnSpPr>
          <p:cNvPr id="2" name="Straight Connector 12">
            <a:extLst>
              <a:ext uri="{FF2B5EF4-FFF2-40B4-BE49-F238E27FC236}">
                <a16:creationId xmlns:a16="http://schemas.microsoft.com/office/drawing/2014/main" id="{CA638EA6-F962-DEE3-D960-A470461CB0CF}"/>
              </a:ext>
            </a:extLst>
          </p:cNvPr>
          <p:cNvCxnSpPr>
            <a:cxnSpLocks/>
          </p:cNvCxnSpPr>
          <p:nvPr/>
        </p:nvCxnSpPr>
        <p:spPr>
          <a:xfrm>
            <a:off x="4777273" y="4293634"/>
            <a:ext cx="2724539" cy="0"/>
          </a:xfrm>
          <a:prstGeom prst="line">
            <a:avLst/>
          </a:prstGeom>
          <a:ln w="38100" cap="rnd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Image 4" descr="Une image contenant Graphique, Police, graphisme, logo&#10;&#10;Description générée automatiquement">
            <a:extLst>
              <a:ext uri="{FF2B5EF4-FFF2-40B4-BE49-F238E27FC236}">
                <a16:creationId xmlns:a16="http://schemas.microsoft.com/office/drawing/2014/main" id="{C198DFFA-CB37-6CF9-4DF0-CB453A1BA5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1665" y="114726"/>
            <a:ext cx="1821011" cy="458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227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86DF030-0C24-B2AC-CB2E-A6824A9371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96C8F8A-2EAE-0791-3D2D-58966632A5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Freeform: Shape 10">
            <a:extLst>
              <a:ext uri="{FF2B5EF4-FFF2-40B4-BE49-F238E27FC236}">
                <a16:creationId xmlns:a16="http://schemas.microsoft.com/office/drawing/2014/main" id="{90FFC657-4F88-538E-C604-AC32791152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6208641" cy="6858000"/>
          </a:xfrm>
          <a:custGeom>
            <a:avLst/>
            <a:gdLst>
              <a:gd name="connsiteX0" fmla="*/ 0 w 6208641"/>
              <a:gd name="connsiteY0" fmla="*/ 0 h 6858000"/>
              <a:gd name="connsiteX1" fmla="*/ 5464181 w 6208641"/>
              <a:gd name="connsiteY1" fmla="*/ 0 h 6858000"/>
              <a:gd name="connsiteX2" fmla="*/ 5538086 w 6208641"/>
              <a:gd name="connsiteY2" fmla="*/ 159684 h 6858000"/>
              <a:gd name="connsiteX3" fmla="*/ 6208641 w 6208641"/>
              <a:gd name="connsiteY3" fmla="*/ 3706589 h 6858000"/>
              <a:gd name="connsiteX4" fmla="*/ 5734754 w 6208641"/>
              <a:gd name="connsiteY4" fmla="*/ 6730443 h 6858000"/>
              <a:gd name="connsiteX5" fmla="*/ 5689361 w 6208641"/>
              <a:gd name="connsiteY5" fmla="*/ 6858000 h 6858000"/>
              <a:gd name="connsiteX6" fmla="*/ 0 w 620864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08641" h="6858000">
                <a:moveTo>
                  <a:pt x="0" y="0"/>
                </a:moveTo>
                <a:lnTo>
                  <a:pt x="5464181" y="0"/>
                </a:lnTo>
                <a:lnTo>
                  <a:pt x="5538086" y="159684"/>
                </a:lnTo>
                <a:cubicBezTo>
                  <a:pt x="5961440" y="1172168"/>
                  <a:pt x="6208641" y="2392735"/>
                  <a:pt x="6208641" y="3706589"/>
                </a:cubicBezTo>
                <a:cubicBezTo>
                  <a:pt x="6208641" y="4801467"/>
                  <a:pt x="6036974" y="5831563"/>
                  <a:pt x="5734754" y="6730443"/>
                </a:cubicBezTo>
                <a:lnTo>
                  <a:pt x="5689361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88900" dist="38100" algn="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Freeform: Shape 12">
            <a:extLst>
              <a:ext uri="{FF2B5EF4-FFF2-40B4-BE49-F238E27FC236}">
                <a16:creationId xmlns:a16="http://schemas.microsoft.com/office/drawing/2014/main" id="{3440CEB8-0C72-A1E5-1EB6-5E81E2503C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203325" cy="6858000"/>
          </a:xfrm>
          <a:custGeom>
            <a:avLst/>
            <a:gdLst>
              <a:gd name="connsiteX0" fmla="*/ 0 w 6203325"/>
              <a:gd name="connsiteY0" fmla="*/ 0 h 6858000"/>
              <a:gd name="connsiteX1" fmla="*/ 5458865 w 6203325"/>
              <a:gd name="connsiteY1" fmla="*/ 0 h 6858000"/>
              <a:gd name="connsiteX2" fmla="*/ 5532770 w 6203325"/>
              <a:gd name="connsiteY2" fmla="*/ 159684 h 6858000"/>
              <a:gd name="connsiteX3" fmla="*/ 6203325 w 6203325"/>
              <a:gd name="connsiteY3" fmla="*/ 3706589 h 6858000"/>
              <a:gd name="connsiteX4" fmla="*/ 5729438 w 6203325"/>
              <a:gd name="connsiteY4" fmla="*/ 6730443 h 6858000"/>
              <a:gd name="connsiteX5" fmla="*/ 5684045 w 6203325"/>
              <a:gd name="connsiteY5" fmla="*/ 6858000 h 6858000"/>
              <a:gd name="connsiteX6" fmla="*/ 0 w 6203325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03325" h="6858000">
                <a:moveTo>
                  <a:pt x="0" y="0"/>
                </a:moveTo>
                <a:lnTo>
                  <a:pt x="5458865" y="0"/>
                </a:lnTo>
                <a:lnTo>
                  <a:pt x="5532770" y="159684"/>
                </a:lnTo>
                <a:cubicBezTo>
                  <a:pt x="5956124" y="1172168"/>
                  <a:pt x="6203325" y="2392735"/>
                  <a:pt x="6203325" y="3706589"/>
                </a:cubicBezTo>
                <a:cubicBezTo>
                  <a:pt x="6203325" y="4801467"/>
                  <a:pt x="6031658" y="5831563"/>
                  <a:pt x="5729438" y="6730443"/>
                </a:cubicBezTo>
                <a:lnTo>
                  <a:pt x="5684045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B6029A4D-0A9A-2E46-21FF-07A9AEAACD0D}"/>
              </a:ext>
            </a:extLst>
          </p:cNvPr>
          <p:cNvSpPr txBox="1">
            <a:spLocks/>
          </p:cNvSpPr>
          <p:nvPr/>
        </p:nvSpPr>
        <p:spPr>
          <a:xfrm>
            <a:off x="489098" y="1106034"/>
            <a:ext cx="5019074" cy="320413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  <a:buSzPts val="4400"/>
            </a:pPr>
            <a:r>
              <a:rPr lang="fr-FR" sz="5400" noProof="0">
                <a:solidFill>
                  <a:srgbClr val="00B0F0"/>
                </a:solidFill>
              </a:rPr>
              <a:t>Références / Supports – Sensibilisation</a:t>
            </a:r>
          </a:p>
          <a:p>
            <a:pPr>
              <a:spcAft>
                <a:spcPts val="600"/>
              </a:spcAft>
              <a:buSzPts val="4400"/>
            </a:pPr>
            <a:r>
              <a:rPr lang="fr-FR" sz="5400">
                <a:solidFill>
                  <a:srgbClr val="00B0F0"/>
                </a:solidFill>
              </a:rPr>
              <a:t>Cellule de crise</a:t>
            </a:r>
            <a:r>
              <a:rPr lang="fr-FR" sz="5400" noProof="0">
                <a:solidFill>
                  <a:srgbClr val="00B0F0"/>
                </a:solidFill>
              </a:rPr>
              <a:t>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F01D894-8C57-F6B6-8CC4-FA334DB408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67989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E43DE2C-66F3-711A-24BF-636997CDA1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098" y="4546920"/>
            <a:ext cx="5019074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Oval 41">
            <a:extLst>
              <a:ext uri="{FF2B5EF4-FFF2-40B4-BE49-F238E27FC236}">
                <a16:creationId xmlns:a16="http://schemas.microsoft.com/office/drawing/2014/main" id="{88255127-CD91-1175-7DB6-4895B29B1529}"/>
              </a:ext>
            </a:extLst>
          </p:cNvPr>
          <p:cNvSpPr/>
          <p:nvPr/>
        </p:nvSpPr>
        <p:spPr>
          <a:xfrm>
            <a:off x="-687038" y="4963131"/>
            <a:ext cx="2743200" cy="27432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A13475E-DB62-A9F5-42CF-976DDA3DC913}"/>
              </a:ext>
            </a:extLst>
          </p:cNvPr>
          <p:cNvSpPr txBox="1"/>
          <p:nvPr/>
        </p:nvSpPr>
        <p:spPr>
          <a:xfrm>
            <a:off x="7391400" y="4632341"/>
            <a:ext cx="2878667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000" u="sng">
                <a:solidFill>
                  <a:schemeClr val="accent4">
                    <a:lumMod val="75000"/>
                  </a:schemeClr>
                </a:solidFill>
              </a:rPr>
              <a:t>https://www.cerema.fr/system/files/documents/2018/12/1%20Montoya%20cellule%20de%20crise.pdf</a:t>
            </a:r>
          </a:p>
        </p:txBody>
      </p:sp>
      <p:pic>
        <p:nvPicPr>
          <p:cNvPr id="7" name="Image 6">
            <a:hlinkClick r:id="rId2"/>
            <a:extLst>
              <a:ext uri="{FF2B5EF4-FFF2-40B4-BE49-F238E27FC236}">
                <a16:creationId xmlns:a16="http://schemas.microsoft.com/office/drawing/2014/main" id="{95BCCF31-646E-3921-99C6-1886EF37A5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58124" y="1882962"/>
            <a:ext cx="3199037" cy="242720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C56AFDE-52B8-45A1-25A6-0B0C3CFBC4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40070" y="296409"/>
            <a:ext cx="2828925" cy="161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7981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B33DC6A-1F1C-4A06-834E-CFF88F1C0B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Freeform: Shape 10">
            <a:extLst>
              <a:ext uri="{FF2B5EF4-FFF2-40B4-BE49-F238E27FC236}">
                <a16:creationId xmlns:a16="http://schemas.microsoft.com/office/drawing/2014/main" id="{0FE1D5CF-87B8-4A8A-AD3C-01D06A6076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6208641" cy="6858000"/>
          </a:xfrm>
          <a:custGeom>
            <a:avLst/>
            <a:gdLst>
              <a:gd name="connsiteX0" fmla="*/ 0 w 6208641"/>
              <a:gd name="connsiteY0" fmla="*/ 0 h 6858000"/>
              <a:gd name="connsiteX1" fmla="*/ 5464181 w 6208641"/>
              <a:gd name="connsiteY1" fmla="*/ 0 h 6858000"/>
              <a:gd name="connsiteX2" fmla="*/ 5538086 w 6208641"/>
              <a:gd name="connsiteY2" fmla="*/ 159684 h 6858000"/>
              <a:gd name="connsiteX3" fmla="*/ 6208641 w 6208641"/>
              <a:gd name="connsiteY3" fmla="*/ 3706589 h 6858000"/>
              <a:gd name="connsiteX4" fmla="*/ 5734754 w 6208641"/>
              <a:gd name="connsiteY4" fmla="*/ 6730443 h 6858000"/>
              <a:gd name="connsiteX5" fmla="*/ 5689361 w 6208641"/>
              <a:gd name="connsiteY5" fmla="*/ 6858000 h 6858000"/>
              <a:gd name="connsiteX6" fmla="*/ 0 w 620864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08641" h="6858000">
                <a:moveTo>
                  <a:pt x="0" y="0"/>
                </a:moveTo>
                <a:lnTo>
                  <a:pt x="5464181" y="0"/>
                </a:lnTo>
                <a:lnTo>
                  <a:pt x="5538086" y="159684"/>
                </a:lnTo>
                <a:cubicBezTo>
                  <a:pt x="5961440" y="1172168"/>
                  <a:pt x="6208641" y="2392735"/>
                  <a:pt x="6208641" y="3706589"/>
                </a:cubicBezTo>
                <a:cubicBezTo>
                  <a:pt x="6208641" y="4801467"/>
                  <a:pt x="6036974" y="5831563"/>
                  <a:pt x="5734754" y="6730443"/>
                </a:cubicBezTo>
                <a:lnTo>
                  <a:pt x="5689361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88900" dist="38100" algn="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Freeform: Shape 12">
            <a:extLst>
              <a:ext uri="{FF2B5EF4-FFF2-40B4-BE49-F238E27FC236}">
                <a16:creationId xmlns:a16="http://schemas.microsoft.com/office/drawing/2014/main" id="{60926200-45C2-41E9-839F-31CD5FE4CD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203325" cy="6858000"/>
          </a:xfrm>
          <a:custGeom>
            <a:avLst/>
            <a:gdLst>
              <a:gd name="connsiteX0" fmla="*/ 0 w 6203325"/>
              <a:gd name="connsiteY0" fmla="*/ 0 h 6858000"/>
              <a:gd name="connsiteX1" fmla="*/ 5458865 w 6203325"/>
              <a:gd name="connsiteY1" fmla="*/ 0 h 6858000"/>
              <a:gd name="connsiteX2" fmla="*/ 5532770 w 6203325"/>
              <a:gd name="connsiteY2" fmla="*/ 159684 h 6858000"/>
              <a:gd name="connsiteX3" fmla="*/ 6203325 w 6203325"/>
              <a:gd name="connsiteY3" fmla="*/ 3706589 h 6858000"/>
              <a:gd name="connsiteX4" fmla="*/ 5729438 w 6203325"/>
              <a:gd name="connsiteY4" fmla="*/ 6730443 h 6858000"/>
              <a:gd name="connsiteX5" fmla="*/ 5684045 w 6203325"/>
              <a:gd name="connsiteY5" fmla="*/ 6858000 h 6858000"/>
              <a:gd name="connsiteX6" fmla="*/ 0 w 6203325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03325" h="6858000">
                <a:moveTo>
                  <a:pt x="0" y="0"/>
                </a:moveTo>
                <a:lnTo>
                  <a:pt x="5458865" y="0"/>
                </a:lnTo>
                <a:lnTo>
                  <a:pt x="5532770" y="159684"/>
                </a:lnTo>
                <a:cubicBezTo>
                  <a:pt x="5956124" y="1172168"/>
                  <a:pt x="6203325" y="2392735"/>
                  <a:pt x="6203325" y="3706589"/>
                </a:cubicBezTo>
                <a:cubicBezTo>
                  <a:pt x="6203325" y="4801467"/>
                  <a:pt x="6031658" y="5831563"/>
                  <a:pt x="5729438" y="6730443"/>
                </a:cubicBezTo>
                <a:lnTo>
                  <a:pt x="5684045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78766EA9-D08E-99A8-040C-44FDE217429C}"/>
              </a:ext>
            </a:extLst>
          </p:cNvPr>
          <p:cNvSpPr txBox="1">
            <a:spLocks/>
          </p:cNvSpPr>
          <p:nvPr/>
        </p:nvSpPr>
        <p:spPr>
          <a:xfrm>
            <a:off x="489098" y="1106034"/>
            <a:ext cx="5019074" cy="320413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  <a:buSzPts val="4400"/>
            </a:pPr>
            <a:r>
              <a:rPr lang="fr-FR" sz="5400" noProof="0">
                <a:solidFill>
                  <a:srgbClr val="00B0F0"/>
                </a:solidFill>
              </a:rPr>
              <a:t>Références / Supports – Sensibilisation</a:t>
            </a:r>
          </a:p>
          <a:p>
            <a:pPr>
              <a:spcAft>
                <a:spcPts val="600"/>
              </a:spcAft>
              <a:buSzPts val="4400"/>
            </a:pPr>
            <a:r>
              <a:rPr lang="fr-FR" sz="5400">
                <a:solidFill>
                  <a:srgbClr val="00B0F0"/>
                </a:solidFill>
              </a:rPr>
              <a:t>Epidémie digestive</a:t>
            </a:r>
            <a:r>
              <a:rPr lang="fr-FR" sz="5400" noProof="0">
                <a:solidFill>
                  <a:srgbClr val="00B0F0"/>
                </a:solidFill>
              </a:rPr>
              <a:t>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67989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521B53A-6F71-420A-CB3B-4AA3B3F197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6450" y="405565"/>
            <a:ext cx="2091648" cy="2935646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098" y="4546920"/>
            <a:ext cx="5019074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2F1B2C9-ED0C-FA97-AEB1-A5474C7E62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5354" y="4014008"/>
            <a:ext cx="2304484" cy="1065823"/>
          </a:xfrm>
          <a:prstGeom prst="rect">
            <a:avLst/>
          </a:prstGeom>
        </p:spPr>
      </p:pic>
      <p:sp>
        <p:nvSpPr>
          <p:cNvPr id="5" name="Oval 41">
            <a:extLst>
              <a:ext uri="{FF2B5EF4-FFF2-40B4-BE49-F238E27FC236}">
                <a16:creationId xmlns:a16="http://schemas.microsoft.com/office/drawing/2014/main" id="{6804ECAB-D065-6790-CF09-F4A8A99EA32D}"/>
              </a:ext>
            </a:extLst>
          </p:cNvPr>
          <p:cNvSpPr/>
          <p:nvPr/>
        </p:nvSpPr>
        <p:spPr>
          <a:xfrm>
            <a:off x="-687038" y="4963131"/>
            <a:ext cx="2743200" cy="27432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7DF95B5-2D25-3CCD-9C30-059B8DBD29E9}"/>
              </a:ext>
            </a:extLst>
          </p:cNvPr>
          <p:cNvSpPr txBox="1"/>
          <p:nvPr/>
        </p:nvSpPr>
        <p:spPr>
          <a:xfrm>
            <a:off x="6783038" y="5317714"/>
            <a:ext cx="47837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600" i="0">
                <a:solidFill>
                  <a:srgbClr val="0070C0"/>
                </a:solidFill>
                <a:effectLst/>
                <a:latin typeface="Roboto" panose="02000000000000000000" pitchFamily="2" charset="0"/>
              </a:rPr>
              <a:t>Les TIAC, oui mais en pratique… TIAC ou GEA?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636C06A-6771-6768-69F0-0C07F51D63E9}"/>
              </a:ext>
            </a:extLst>
          </p:cNvPr>
          <p:cNvSpPr txBox="1"/>
          <p:nvPr/>
        </p:nvSpPr>
        <p:spPr>
          <a:xfrm>
            <a:off x="6783038" y="5894152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Font typeface="Arial" panose="020B0604020202020204" pitchFamily="34" charset="0"/>
              <a:buChar char="•"/>
            </a:pPr>
            <a:r>
              <a:rPr lang="fr-FR" b="0" i="0">
                <a:solidFill>
                  <a:srgbClr val="4A4A4A"/>
                </a:solidFill>
                <a:effectLst/>
                <a:latin typeface="Roboto" panose="02000000000000000000" pitchFamily="2" charset="0"/>
              </a:rPr>
              <a:t> </a:t>
            </a:r>
            <a:r>
              <a:rPr lang="fr-FR" b="0" i="0" u="none" strike="noStrike">
                <a:solidFill>
                  <a:srgbClr val="76B3CB"/>
                </a:solidFill>
                <a:effectLst/>
                <a:latin typeface="Roboto" panose="02000000000000000000" pitchFamily="2" charset="0"/>
                <a:hlinkClick r:id="rId4"/>
              </a:rPr>
              <a:t>Replay</a:t>
            </a:r>
            <a:endParaRPr lang="fr-FR" b="0" i="0">
              <a:solidFill>
                <a:srgbClr val="4A4A4A"/>
              </a:solidFill>
              <a:effectLst/>
              <a:latin typeface="Roboto" panose="02000000000000000000" pitchFamily="2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fr-FR" b="0" i="0">
                <a:solidFill>
                  <a:srgbClr val="4A4A4A"/>
                </a:solidFill>
                <a:effectLst/>
                <a:latin typeface="Roboto" panose="02000000000000000000" pitchFamily="2" charset="0"/>
              </a:rPr>
              <a:t> </a:t>
            </a:r>
            <a:r>
              <a:rPr lang="fr-FR" b="0" i="0" u="none" strike="noStrike">
                <a:solidFill>
                  <a:srgbClr val="76B3CB"/>
                </a:solidFill>
                <a:effectLst/>
                <a:latin typeface="Roboto" panose="02000000000000000000" pitchFamily="2" charset="0"/>
                <a:hlinkClick r:id="rId5"/>
              </a:rPr>
              <a:t>Diaporama</a:t>
            </a:r>
            <a:endParaRPr lang="fr-FR" b="0" i="0">
              <a:solidFill>
                <a:srgbClr val="4A4A4A"/>
              </a:solidFill>
              <a:effectLst/>
              <a:latin typeface="Roboto" panose="02000000000000000000" pitchFamily="2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6E3D086-2B42-5D0D-C5BF-B9B695B0F473}"/>
              </a:ext>
            </a:extLst>
          </p:cNvPr>
          <p:cNvSpPr txBox="1"/>
          <p:nvPr/>
        </p:nvSpPr>
        <p:spPr>
          <a:xfrm>
            <a:off x="6692423" y="3428999"/>
            <a:ext cx="427113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200"/>
              <a:t>https://www.cpiasbfc.fr/guides/epidemies/gestion_epidemie/CAT_TIAC_CPias_BFC_2019.pdf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5BC3A349-D253-2C95-13A1-FE2E1582AF3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46265" y="4149258"/>
            <a:ext cx="1081222" cy="795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41276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74420AD-0EAB-BC9B-8D14-DD96667C34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8940E74-CF33-E89E-E450-C0B939B36E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Freeform: Shape 10">
            <a:extLst>
              <a:ext uri="{FF2B5EF4-FFF2-40B4-BE49-F238E27FC236}">
                <a16:creationId xmlns:a16="http://schemas.microsoft.com/office/drawing/2014/main" id="{C4E8F1B6-24AD-5B95-2462-896A6A06B9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6208641" cy="6858000"/>
          </a:xfrm>
          <a:custGeom>
            <a:avLst/>
            <a:gdLst>
              <a:gd name="connsiteX0" fmla="*/ 0 w 6208641"/>
              <a:gd name="connsiteY0" fmla="*/ 0 h 6858000"/>
              <a:gd name="connsiteX1" fmla="*/ 5464181 w 6208641"/>
              <a:gd name="connsiteY1" fmla="*/ 0 h 6858000"/>
              <a:gd name="connsiteX2" fmla="*/ 5538086 w 6208641"/>
              <a:gd name="connsiteY2" fmla="*/ 159684 h 6858000"/>
              <a:gd name="connsiteX3" fmla="*/ 6208641 w 6208641"/>
              <a:gd name="connsiteY3" fmla="*/ 3706589 h 6858000"/>
              <a:gd name="connsiteX4" fmla="*/ 5734754 w 6208641"/>
              <a:gd name="connsiteY4" fmla="*/ 6730443 h 6858000"/>
              <a:gd name="connsiteX5" fmla="*/ 5689361 w 6208641"/>
              <a:gd name="connsiteY5" fmla="*/ 6858000 h 6858000"/>
              <a:gd name="connsiteX6" fmla="*/ 0 w 620864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08641" h="6858000">
                <a:moveTo>
                  <a:pt x="0" y="0"/>
                </a:moveTo>
                <a:lnTo>
                  <a:pt x="5464181" y="0"/>
                </a:lnTo>
                <a:lnTo>
                  <a:pt x="5538086" y="159684"/>
                </a:lnTo>
                <a:cubicBezTo>
                  <a:pt x="5961440" y="1172168"/>
                  <a:pt x="6208641" y="2392735"/>
                  <a:pt x="6208641" y="3706589"/>
                </a:cubicBezTo>
                <a:cubicBezTo>
                  <a:pt x="6208641" y="4801467"/>
                  <a:pt x="6036974" y="5831563"/>
                  <a:pt x="5734754" y="6730443"/>
                </a:cubicBezTo>
                <a:lnTo>
                  <a:pt x="5689361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88900" dist="38100" algn="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Freeform: Shape 12">
            <a:extLst>
              <a:ext uri="{FF2B5EF4-FFF2-40B4-BE49-F238E27FC236}">
                <a16:creationId xmlns:a16="http://schemas.microsoft.com/office/drawing/2014/main" id="{93676CB8-9D21-5679-ABBB-AFDFD9DBB6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203325" cy="6858000"/>
          </a:xfrm>
          <a:custGeom>
            <a:avLst/>
            <a:gdLst>
              <a:gd name="connsiteX0" fmla="*/ 0 w 6203325"/>
              <a:gd name="connsiteY0" fmla="*/ 0 h 6858000"/>
              <a:gd name="connsiteX1" fmla="*/ 5458865 w 6203325"/>
              <a:gd name="connsiteY1" fmla="*/ 0 h 6858000"/>
              <a:gd name="connsiteX2" fmla="*/ 5532770 w 6203325"/>
              <a:gd name="connsiteY2" fmla="*/ 159684 h 6858000"/>
              <a:gd name="connsiteX3" fmla="*/ 6203325 w 6203325"/>
              <a:gd name="connsiteY3" fmla="*/ 3706589 h 6858000"/>
              <a:gd name="connsiteX4" fmla="*/ 5729438 w 6203325"/>
              <a:gd name="connsiteY4" fmla="*/ 6730443 h 6858000"/>
              <a:gd name="connsiteX5" fmla="*/ 5684045 w 6203325"/>
              <a:gd name="connsiteY5" fmla="*/ 6858000 h 6858000"/>
              <a:gd name="connsiteX6" fmla="*/ 0 w 6203325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03325" h="6858000">
                <a:moveTo>
                  <a:pt x="0" y="0"/>
                </a:moveTo>
                <a:lnTo>
                  <a:pt x="5458865" y="0"/>
                </a:lnTo>
                <a:lnTo>
                  <a:pt x="5532770" y="159684"/>
                </a:lnTo>
                <a:cubicBezTo>
                  <a:pt x="5956124" y="1172168"/>
                  <a:pt x="6203325" y="2392735"/>
                  <a:pt x="6203325" y="3706589"/>
                </a:cubicBezTo>
                <a:cubicBezTo>
                  <a:pt x="6203325" y="4801467"/>
                  <a:pt x="6031658" y="5831563"/>
                  <a:pt x="5729438" y="6730443"/>
                </a:cubicBezTo>
                <a:lnTo>
                  <a:pt x="5684045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101D6382-E3D2-89A3-C3BB-70AFB58CE46C}"/>
              </a:ext>
            </a:extLst>
          </p:cNvPr>
          <p:cNvSpPr txBox="1">
            <a:spLocks/>
          </p:cNvSpPr>
          <p:nvPr/>
        </p:nvSpPr>
        <p:spPr>
          <a:xfrm>
            <a:off x="489098" y="1106034"/>
            <a:ext cx="5019074" cy="320413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  <a:buSzPts val="4400"/>
            </a:pPr>
            <a:r>
              <a:rPr lang="fr-FR" sz="5400" noProof="0">
                <a:solidFill>
                  <a:srgbClr val="00B0F0"/>
                </a:solidFill>
              </a:rPr>
              <a:t>Références / Supports – Sensibilisation</a:t>
            </a:r>
          </a:p>
          <a:p>
            <a:pPr>
              <a:spcAft>
                <a:spcPts val="600"/>
              </a:spcAft>
              <a:buSzPts val="4400"/>
            </a:pPr>
            <a:r>
              <a:rPr lang="fr-FR" sz="5400">
                <a:solidFill>
                  <a:srgbClr val="00B0F0"/>
                </a:solidFill>
              </a:rPr>
              <a:t>Cybercrise</a:t>
            </a:r>
            <a:r>
              <a:rPr lang="fr-FR" sz="5400" noProof="0">
                <a:solidFill>
                  <a:srgbClr val="00B0F0"/>
                </a:solidFill>
              </a:rPr>
              <a:t>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7222527-2FC0-74E8-EECE-CFA3D205D6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67989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7758DBF-DD0E-915D-335B-AB3FB866AD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098" y="4546920"/>
            <a:ext cx="5019074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Oval 41">
            <a:extLst>
              <a:ext uri="{FF2B5EF4-FFF2-40B4-BE49-F238E27FC236}">
                <a16:creationId xmlns:a16="http://schemas.microsoft.com/office/drawing/2014/main" id="{B9AC9EFD-31AC-B052-6EAA-05105AC994C5}"/>
              </a:ext>
            </a:extLst>
          </p:cNvPr>
          <p:cNvSpPr/>
          <p:nvPr/>
        </p:nvSpPr>
        <p:spPr>
          <a:xfrm>
            <a:off x="-687038" y="4963131"/>
            <a:ext cx="2743200" cy="27432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6A86536-8BDF-9D56-B00C-63AF47BD2DA7}"/>
              </a:ext>
            </a:extLst>
          </p:cNvPr>
          <p:cNvSpPr txBox="1"/>
          <p:nvPr/>
        </p:nvSpPr>
        <p:spPr>
          <a:xfrm>
            <a:off x="6675155" y="6011565"/>
            <a:ext cx="504501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200"/>
              <a:t>https://esante.gouv.fr/actualites/du-nouveau-pour-securiser-les-systemes-dinformation-de-vos-etablissements-dans-le-secteur-medico-social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F49E852-ECC5-682F-0EE5-2DAE8BFB71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5162" y="3576273"/>
            <a:ext cx="3606056" cy="22351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1D1B2238-029E-87D2-1E21-4208910D12AE}"/>
              </a:ext>
            </a:extLst>
          </p:cNvPr>
          <p:cNvSpPr txBox="1"/>
          <p:nvPr/>
        </p:nvSpPr>
        <p:spPr>
          <a:xfrm>
            <a:off x="6890363" y="2641247"/>
            <a:ext cx="464844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200"/>
              <a:t>https://esante.gouv.fr/strategie-nationale/cybersecurite/axe-1?position&amp;keys=kit%20debutant&amp;pageNumber=1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A71676D-C718-BDAB-79F4-4BAFEA906A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5162" y="278960"/>
            <a:ext cx="3139149" cy="1980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48426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rgbClr val="FFC000"/>
          </a:fgClr>
          <a:bgClr>
            <a:schemeClr val="bg1"/>
          </a:bgClr>
        </a:patt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B6181BA-E899-560D-5690-DCD29F9BE0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pour une image  3" descr="Une image contenant plein air, ciel, nuage, eau&#10;&#10;Description générée automatiquement">
            <a:extLst>
              <a:ext uri="{FF2B5EF4-FFF2-40B4-BE49-F238E27FC236}">
                <a16:creationId xmlns:a16="http://schemas.microsoft.com/office/drawing/2014/main" id="{E838EEB0-873A-AF8E-F10D-5F7ADD5FAF2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7" r="48963"/>
          <a:stretch/>
        </p:blipFill>
        <p:spPr>
          <a:xfrm>
            <a:off x="6302828" y="0"/>
            <a:ext cx="5889171" cy="6858000"/>
          </a:xfrm>
          <a:custGeom>
            <a:avLst/>
            <a:gdLst>
              <a:gd name="connsiteX0" fmla="*/ 1320063 w 5895668"/>
              <a:gd name="connsiteY0" fmla="*/ 0 h 6858000"/>
              <a:gd name="connsiteX1" fmla="*/ 3152468 w 5895668"/>
              <a:gd name="connsiteY1" fmla="*/ 0 h 6858000"/>
              <a:gd name="connsiteX2" fmla="*/ 4752668 w 5895668"/>
              <a:gd name="connsiteY2" fmla="*/ 0 h 6858000"/>
              <a:gd name="connsiteX3" fmla="*/ 5895668 w 5895668"/>
              <a:gd name="connsiteY3" fmla="*/ 0 h 6858000"/>
              <a:gd name="connsiteX4" fmla="*/ 5895668 w 5895668"/>
              <a:gd name="connsiteY4" fmla="*/ 6858000 h 6858000"/>
              <a:gd name="connsiteX5" fmla="*/ 4752668 w 5895668"/>
              <a:gd name="connsiteY5" fmla="*/ 6858000 h 6858000"/>
              <a:gd name="connsiteX6" fmla="*/ 3152468 w 5895668"/>
              <a:gd name="connsiteY6" fmla="*/ 6858000 h 6858000"/>
              <a:gd name="connsiteX7" fmla="*/ 1320063 w 5895668"/>
              <a:gd name="connsiteY7" fmla="*/ 6858000 h 6858000"/>
              <a:gd name="connsiteX8" fmla="*/ 1167930 w 5895668"/>
              <a:gd name="connsiteY8" fmla="*/ 6682373 h 6858000"/>
              <a:gd name="connsiteX9" fmla="*/ 0 w 5895668"/>
              <a:gd name="connsiteY9" fmla="*/ 3429000 h 6858000"/>
              <a:gd name="connsiteX10" fmla="*/ 1167930 w 5895668"/>
              <a:gd name="connsiteY10" fmla="*/ 17562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895668" h="6858000">
                <a:moveTo>
                  <a:pt x="1320063" y="0"/>
                </a:moveTo>
                <a:lnTo>
                  <a:pt x="3152468" y="0"/>
                </a:lnTo>
                <a:lnTo>
                  <a:pt x="4752668" y="0"/>
                </a:lnTo>
                <a:lnTo>
                  <a:pt x="5895668" y="0"/>
                </a:lnTo>
                <a:lnTo>
                  <a:pt x="5895668" y="6858000"/>
                </a:lnTo>
                <a:lnTo>
                  <a:pt x="4752668" y="6858000"/>
                </a:lnTo>
                <a:lnTo>
                  <a:pt x="3152468" y="6858000"/>
                </a:lnTo>
                <a:lnTo>
                  <a:pt x="1320063" y="6858000"/>
                </a:lnTo>
                <a:lnTo>
                  <a:pt x="1167930" y="6682373"/>
                </a:lnTo>
                <a:cubicBezTo>
                  <a:pt x="438300" y="5798265"/>
                  <a:pt x="0" y="4664818"/>
                  <a:pt x="0" y="3429000"/>
                </a:cubicBezTo>
                <a:cubicBezTo>
                  <a:pt x="0" y="2193183"/>
                  <a:pt x="438300" y="1059736"/>
                  <a:pt x="1167930" y="175628"/>
                </a:cubicBezTo>
                <a:close/>
              </a:path>
            </a:pathLst>
          </a:cu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8BF4481-6337-2839-18E5-56D0DA94BB68}"/>
              </a:ext>
            </a:extLst>
          </p:cNvPr>
          <p:cNvSpPr txBox="1"/>
          <p:nvPr/>
        </p:nvSpPr>
        <p:spPr>
          <a:xfrm>
            <a:off x="513509" y="2041162"/>
            <a:ext cx="6526395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600" b="0" i="0" u="none" strike="noStrike" kern="120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Inter SemiBold"/>
                <a:ea typeface="+mn-ea"/>
                <a:cs typeface="+mn-cs"/>
              </a:rPr>
              <a:t>Merci</a:t>
            </a:r>
            <a:endParaRPr kumimoji="0" lang="id-ID" sz="16600" b="0" i="0" u="none" strike="noStrike" kern="1200" cap="none" spc="0" normalizeH="0" baseline="0" noProof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Inter SemiBold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D079B6F-791F-9C2C-9755-02BB7387BB87}"/>
              </a:ext>
            </a:extLst>
          </p:cNvPr>
          <p:cNvSpPr txBox="1"/>
          <p:nvPr/>
        </p:nvSpPr>
        <p:spPr>
          <a:xfrm>
            <a:off x="513509" y="4272541"/>
            <a:ext cx="69174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Inter SemiBold"/>
                <a:ea typeface="+mn-ea"/>
                <a:cs typeface="+mn-cs"/>
              </a:rPr>
              <a:t>de </a:t>
            </a:r>
            <a:r>
              <a:rPr kumimoji="0" lang="fr-FR" sz="4800" b="0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Inter SemiBold"/>
                <a:ea typeface="+mn-ea"/>
                <a:cs typeface="+mn-cs"/>
              </a:rPr>
              <a:t>votre</a:t>
            </a:r>
            <a:r>
              <a: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Inter SemiBold"/>
                <a:ea typeface="+mn-ea"/>
                <a:cs typeface="+mn-cs"/>
              </a:rPr>
              <a:t> participation</a:t>
            </a:r>
            <a:endParaRPr kumimoji="0" lang="id-ID" sz="4800" b="0" i="0" u="none" strike="noStrike" kern="1200" cap="none" spc="0" normalizeH="0" baseline="0" noProof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Inter SemiBold"/>
              <a:ea typeface="+mn-ea"/>
              <a:cs typeface="+mn-cs"/>
            </a:endParaRPr>
          </a:p>
        </p:txBody>
      </p:sp>
      <p:pic>
        <p:nvPicPr>
          <p:cNvPr id="3" name="Image 2" descr="Une image contenant Graphique, Police, graphisme, logo&#10;&#10;Description générée automatiquement">
            <a:extLst>
              <a:ext uri="{FF2B5EF4-FFF2-40B4-BE49-F238E27FC236}">
                <a16:creationId xmlns:a16="http://schemas.microsoft.com/office/drawing/2014/main" id="{48285E2D-25A6-0EA2-7978-E690079373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9047" y="5408195"/>
            <a:ext cx="3729736" cy="938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786895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Personnalisé 1">
      <a:dk1>
        <a:srgbClr val="3F3F3F"/>
      </a:dk1>
      <a:lt1>
        <a:srgbClr val="FFFFFF"/>
      </a:lt1>
      <a:dk2>
        <a:srgbClr val="3B3B3B"/>
      </a:dk2>
      <a:lt2>
        <a:srgbClr val="F7FBFF"/>
      </a:lt2>
      <a:accent1>
        <a:srgbClr val="FFC000"/>
      </a:accent1>
      <a:accent2>
        <a:srgbClr val="2D11B7"/>
      </a:accent2>
      <a:accent3>
        <a:srgbClr val="250E96"/>
      </a:accent3>
      <a:accent4>
        <a:srgbClr val="1D0B77"/>
      </a:accent4>
      <a:accent5>
        <a:srgbClr val="FFFFFF"/>
      </a:accent5>
      <a:accent6>
        <a:srgbClr val="7F7F7F"/>
      </a:accent6>
      <a:hlink>
        <a:srgbClr val="002060"/>
      </a:hlink>
      <a:folHlink>
        <a:srgbClr val="7030A0"/>
      </a:folHlink>
    </a:clrScheme>
    <a:fontScheme name="Custom 363">
      <a:majorFont>
        <a:latin typeface="Inter SemiBold"/>
        <a:ea typeface=""/>
        <a:cs typeface=""/>
      </a:majorFont>
      <a:minorFont>
        <a:latin typeface="Inter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>
            <a:lumMod val="85000"/>
          </a:schemeClr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83ecc78-3fa2-451e-8665-0ddea08d2bcf">
      <Terms xmlns="http://schemas.microsoft.com/office/infopath/2007/PartnerControls"/>
    </lcf76f155ced4ddcb4097134ff3c332f>
    <TaxCatchAll xmlns="65104fe5-bdb5-44b2-89e0-446ad8df4a9a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0685EFBD7D2484FB33047B6C1DB947B" ma:contentTypeVersion="13" ma:contentTypeDescription="Crée un document." ma:contentTypeScope="" ma:versionID="819d80bdd6e18beb7f9eb674c7a44d93">
  <xsd:schema xmlns:xsd="http://www.w3.org/2001/XMLSchema" xmlns:xs="http://www.w3.org/2001/XMLSchema" xmlns:p="http://schemas.microsoft.com/office/2006/metadata/properties" xmlns:ns2="c83ecc78-3fa2-451e-8665-0ddea08d2bcf" xmlns:ns3="65104fe5-bdb5-44b2-89e0-446ad8df4a9a" targetNamespace="http://schemas.microsoft.com/office/2006/metadata/properties" ma:root="true" ma:fieldsID="7d4847acb730f39c1927840726b9895e" ns2:_="" ns3:_="">
    <xsd:import namespace="c83ecc78-3fa2-451e-8665-0ddea08d2bcf"/>
    <xsd:import namespace="65104fe5-bdb5-44b2-89e0-446ad8df4a9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83ecc78-3fa2-451e-8665-0ddea08d2bc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Balises d’images" ma:readOnly="false" ma:fieldId="{5cf76f15-5ced-4ddc-b409-7134ff3c332f}" ma:taxonomyMulti="true" ma:sspId="20560406-a939-4e2f-9bf1-8e7b728317a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description="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104fe5-bdb5-44b2-89e0-446ad8df4a9a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e9c79bdf-7c4c-4db1-b0c3-cb62e648c930}" ma:internalName="TaxCatchAll" ma:showField="CatchAllData" ma:web="65104fe5-bdb5-44b2-89e0-446ad8df4a9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EAE0B3F-B8DF-4377-8F7C-E2EC6D5B0B6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B0898AB-BDEB-46C8-B93E-9C6910353302}">
  <ds:schemaRefs>
    <ds:schemaRef ds:uri="65104fe5-bdb5-44b2-89e0-446ad8df4a9a"/>
    <ds:schemaRef ds:uri="c83ecc78-3fa2-451e-8665-0ddea08d2bcf"/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1A30D152-DFC1-4011-8976-9BD447220A6F}">
  <ds:schemaRefs>
    <ds:schemaRef ds:uri="65104fe5-bdb5-44b2-89e0-446ad8df4a9a"/>
    <ds:schemaRef ds:uri="c83ecc78-3fa2-451e-8665-0ddea08d2bc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22</Slides>
  <Notes>3</Notes>
  <HiddenSlides>0</HiddenSlide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24" baseType="lpstr">
      <vt:lpstr>Thème Office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lynda derraz</dc:creator>
  <cp:revision>1</cp:revision>
  <dcterms:created xsi:type="dcterms:W3CDTF">2025-01-16T11:03:51Z</dcterms:created>
  <dcterms:modified xsi:type="dcterms:W3CDTF">2025-02-18T13:10:51Z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0x01010070685EFBD7D2484FB33047B6C1DB947B</vt:lpwstr>
  </property>
  <property fmtid="{D5CDD505-2E9C-101B-9397-08002B2CF9AE}" pid="3" name="MediaServiceImageTags">
    <vt:lpwstr/>
  </property>
</Properties>
</file>