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556500" cy="10693400"/>
  <p:notesSz cx="6858000" cy="9144000"/>
  <p:embeddedFontLst>
    <p:embeddedFont>
      <p:font typeface="Cooper Hewitt" panose="020B0604020202020204" charset="0"/>
      <p:regular r:id="rId6"/>
    </p:embeddedFont>
    <p:embeddedFont>
      <p:font typeface="Muli" panose="020B0604020202020204" charset="0"/>
      <p:regular r:id="rId7"/>
    </p:embeddedFont>
    <p:embeddedFont>
      <p:font typeface="Open Sans" panose="020B0606030504020204" pitchFamily="34" charset="0"/>
      <p:regular r:id="rId8"/>
      <p:bold r:id="rId9"/>
      <p:italic r:id="rId10"/>
      <p:boldItalic r:id="rId11"/>
    </p:embeddedFont>
    <p:embeddedFont>
      <p:font typeface="Open Sauce Bold" panose="020B0604020202020204" charset="0"/>
      <p:regular r:id="rId12"/>
    </p:embeddedFont>
    <p:embeddedFont>
      <p:font typeface="Open Sauce Heavy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25" d="100"/>
          <a:sy n="125" d="100"/>
        </p:scale>
        <p:origin x="612" y="-478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e TANGRE" userId="74a75e09-f5a3-4bed-a685-a94344b797ea" providerId="ADAL" clId="{2B8B2D43-96EB-4DAD-84BF-7292E800E757}"/>
    <pc:docChg chg="custSel modSld">
      <pc:chgData name="Isabelle TANGRE" userId="74a75e09-f5a3-4bed-a685-a94344b797ea" providerId="ADAL" clId="{2B8B2D43-96EB-4DAD-84BF-7292E800E757}" dt="2025-10-06T14:28:50.125" v="7" actId="1076"/>
      <pc:docMkLst>
        <pc:docMk/>
      </pc:docMkLst>
      <pc:sldChg chg="addSp delSp modSp mod">
        <pc:chgData name="Isabelle TANGRE" userId="74a75e09-f5a3-4bed-a685-a94344b797ea" providerId="ADAL" clId="{2B8B2D43-96EB-4DAD-84BF-7292E800E757}" dt="2025-10-06T14:28:50.125" v="7" actId="1076"/>
        <pc:sldMkLst>
          <pc:docMk/>
          <pc:sldMk cId="0" sldId="256"/>
        </pc:sldMkLst>
        <pc:spChg chg="del">
          <ac:chgData name="Isabelle TANGRE" userId="74a75e09-f5a3-4bed-a685-a94344b797ea" providerId="ADAL" clId="{2B8B2D43-96EB-4DAD-84BF-7292E800E757}" dt="2025-10-06T14:28:36.339" v="3" actId="478"/>
          <ac:spMkLst>
            <pc:docMk/>
            <pc:sldMk cId="0" sldId="256"/>
            <ac:spMk id="56" creationId="{00000000-0000-0000-0000-000000000000}"/>
          </ac:spMkLst>
        </pc:spChg>
        <pc:picChg chg="del">
          <ac:chgData name="Isabelle TANGRE" userId="74a75e09-f5a3-4bed-a685-a94344b797ea" providerId="ADAL" clId="{2B8B2D43-96EB-4DAD-84BF-7292E800E757}" dt="2025-10-06T14:28:33.103" v="2" actId="478"/>
          <ac:picMkLst>
            <pc:docMk/>
            <pc:sldMk cId="0" sldId="256"/>
            <ac:picMk id="59" creationId="{401B004B-AED8-E3B4-BD6C-24643ECB2F8F}"/>
          </ac:picMkLst>
        </pc:picChg>
        <pc:picChg chg="add mod">
          <ac:chgData name="Isabelle TANGRE" userId="74a75e09-f5a3-4bed-a685-a94344b797ea" providerId="ADAL" clId="{2B8B2D43-96EB-4DAD-84BF-7292E800E757}" dt="2025-10-06T14:28:50.125" v="7" actId="1076"/>
          <ac:picMkLst>
            <pc:docMk/>
            <pc:sldMk cId="0" sldId="256"/>
            <ac:picMk id="61" creationId="{E4F3A32F-68B7-6295-32E6-D7663A918499}"/>
          </ac:picMkLst>
        </pc:picChg>
        <pc:picChg chg="del">
          <ac:chgData name="Isabelle TANGRE" userId="74a75e09-f5a3-4bed-a685-a94344b797ea" providerId="ADAL" clId="{2B8B2D43-96EB-4DAD-84BF-7292E800E757}" dt="2025-10-06T14:28:33.103" v="2" actId="478"/>
          <ac:picMkLst>
            <pc:docMk/>
            <pc:sldMk cId="0" sldId="256"/>
            <ac:picMk id="1037" creationId="{FEF73CC4-C714-874E-E770-298280F48EB1}"/>
          </ac:picMkLst>
        </pc:picChg>
        <pc:picChg chg="del">
          <ac:chgData name="Isabelle TANGRE" userId="74a75e09-f5a3-4bed-a685-a94344b797ea" providerId="ADAL" clId="{2B8B2D43-96EB-4DAD-84BF-7292E800E757}" dt="2025-10-06T14:28:33.103" v="2" actId="478"/>
          <ac:picMkLst>
            <pc:docMk/>
            <pc:sldMk cId="0" sldId="256"/>
            <ac:picMk id="1038" creationId="{A54F8E21-29C7-3A42-D14F-9BE93940F1A5}"/>
          </ac:picMkLst>
        </pc:picChg>
        <pc:picChg chg="del">
          <ac:chgData name="Isabelle TANGRE" userId="74a75e09-f5a3-4bed-a685-a94344b797ea" providerId="ADAL" clId="{2B8B2D43-96EB-4DAD-84BF-7292E800E757}" dt="2025-10-06T14:28:33.103" v="2" actId="478"/>
          <ac:picMkLst>
            <pc:docMk/>
            <pc:sldMk cId="0" sldId="256"/>
            <ac:picMk id="1039" creationId="{63D3B495-C11D-5F28-2C90-5B7A2FE720B1}"/>
          </ac:picMkLst>
        </pc:picChg>
        <pc:picChg chg="del">
          <ac:chgData name="Isabelle TANGRE" userId="74a75e09-f5a3-4bed-a685-a94344b797ea" providerId="ADAL" clId="{2B8B2D43-96EB-4DAD-84BF-7292E800E757}" dt="2025-10-06T14:28:33.103" v="2" actId="478"/>
          <ac:picMkLst>
            <pc:docMk/>
            <pc:sldMk cId="0" sldId="256"/>
            <ac:picMk id="1040" creationId="{C843B3D8-83B7-E7AC-715E-9E358B9CC9D3}"/>
          </ac:picMkLst>
        </pc:picChg>
        <pc:picChg chg="del">
          <ac:chgData name="Isabelle TANGRE" userId="74a75e09-f5a3-4bed-a685-a94344b797ea" providerId="ADAL" clId="{2B8B2D43-96EB-4DAD-84BF-7292E800E757}" dt="2025-10-06T14:28:33.103" v="2" actId="478"/>
          <ac:picMkLst>
            <pc:docMk/>
            <pc:sldMk cId="0" sldId="256"/>
            <ac:picMk id="1041" creationId="{7CA35312-E513-3D2B-BA8B-2EC475565A56}"/>
          </ac:picMkLst>
        </pc:picChg>
        <pc:picChg chg="del">
          <ac:chgData name="Isabelle TANGRE" userId="74a75e09-f5a3-4bed-a685-a94344b797ea" providerId="ADAL" clId="{2B8B2D43-96EB-4DAD-84BF-7292E800E757}" dt="2025-10-06T14:28:33.103" v="2" actId="478"/>
          <ac:picMkLst>
            <pc:docMk/>
            <pc:sldMk cId="0" sldId="256"/>
            <ac:picMk id="1042" creationId="{F6057034-3EF6-1B6C-D7F0-B20375F6DB8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8514" y="2183877"/>
            <a:ext cx="7162972" cy="106241"/>
            <a:chOff x="0" y="0"/>
            <a:chExt cx="38531526" cy="571500"/>
          </a:xfrm>
        </p:grpSpPr>
        <p:sp>
          <p:nvSpPr>
            <p:cNvPr id="3" name="Freeform 3"/>
            <p:cNvSpPr/>
            <p:nvPr/>
          </p:nvSpPr>
          <p:spPr>
            <a:xfrm>
              <a:off x="0" y="255270"/>
              <a:ext cx="38531527" cy="69850"/>
            </a:xfrm>
            <a:custGeom>
              <a:avLst/>
              <a:gdLst/>
              <a:ahLst/>
              <a:cxnLst/>
              <a:rect l="l" t="t" r="r" b="b"/>
              <a:pathLst>
                <a:path w="38531527" h="69850">
                  <a:moveTo>
                    <a:pt x="3824069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8531527" y="69850"/>
                  </a:lnTo>
                  <a:lnTo>
                    <a:pt x="38531527" y="0"/>
                  </a:lnTo>
                  <a:close/>
                </a:path>
              </a:pathLst>
            </a:custGeom>
            <a:solidFill>
              <a:srgbClr val="211D1D"/>
            </a:solidFill>
          </p:spPr>
          <p:txBody>
            <a:bodyPr/>
            <a:lstStyle/>
            <a:p>
              <a:endParaRPr lang="fr-FR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9097946"/>
            <a:ext cx="7560000" cy="106241"/>
            <a:chOff x="0" y="0"/>
            <a:chExt cx="40667243" cy="571500"/>
          </a:xfrm>
        </p:grpSpPr>
        <p:sp>
          <p:nvSpPr>
            <p:cNvPr id="5" name="Freeform 5"/>
            <p:cNvSpPr/>
            <p:nvPr/>
          </p:nvSpPr>
          <p:spPr>
            <a:xfrm>
              <a:off x="0" y="255270"/>
              <a:ext cx="40667242" cy="69850"/>
            </a:xfrm>
            <a:custGeom>
              <a:avLst/>
              <a:gdLst/>
              <a:ahLst/>
              <a:cxnLst/>
              <a:rect l="l" t="t" r="r" b="b"/>
              <a:pathLst>
                <a:path w="40667242" h="69850">
                  <a:moveTo>
                    <a:pt x="40376413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40667242" y="69850"/>
                  </a:lnTo>
                  <a:lnTo>
                    <a:pt x="40667242" y="0"/>
                  </a:lnTo>
                  <a:close/>
                </a:path>
              </a:pathLst>
            </a:custGeom>
            <a:solidFill>
              <a:srgbClr val="211D1D"/>
            </a:solidFill>
          </p:spPr>
          <p:txBody>
            <a:bodyPr/>
            <a:lstStyle/>
            <a:p>
              <a:endParaRPr lang="fr-FR" noProof="0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67877" y="3508655"/>
            <a:ext cx="7114858" cy="106241"/>
            <a:chOff x="0" y="0"/>
            <a:chExt cx="38272709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255270"/>
              <a:ext cx="38272709" cy="69850"/>
            </a:xfrm>
            <a:custGeom>
              <a:avLst/>
              <a:gdLst/>
              <a:ahLst/>
              <a:cxnLst/>
              <a:rect l="l" t="t" r="r" b="b"/>
              <a:pathLst>
                <a:path w="38272709" h="69850">
                  <a:moveTo>
                    <a:pt x="3798188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8272709" y="69850"/>
                  </a:lnTo>
                  <a:lnTo>
                    <a:pt x="38272709" y="0"/>
                  </a:lnTo>
                  <a:close/>
                </a:path>
              </a:pathLst>
            </a:custGeom>
            <a:solidFill>
              <a:srgbClr val="211D1D"/>
            </a:solidFill>
          </p:spPr>
          <p:txBody>
            <a:bodyPr/>
            <a:lstStyle/>
            <a:p>
              <a:endParaRPr lang="fr-FR" noProof="0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40356" y="4957733"/>
            <a:ext cx="7162972" cy="106241"/>
            <a:chOff x="0" y="0"/>
            <a:chExt cx="38531526" cy="571500"/>
          </a:xfrm>
        </p:grpSpPr>
        <p:sp>
          <p:nvSpPr>
            <p:cNvPr id="9" name="Freeform 9"/>
            <p:cNvSpPr/>
            <p:nvPr/>
          </p:nvSpPr>
          <p:spPr>
            <a:xfrm>
              <a:off x="0" y="255270"/>
              <a:ext cx="38531527" cy="69850"/>
            </a:xfrm>
            <a:custGeom>
              <a:avLst/>
              <a:gdLst/>
              <a:ahLst/>
              <a:cxnLst/>
              <a:rect l="l" t="t" r="r" b="b"/>
              <a:pathLst>
                <a:path w="38531527" h="69850">
                  <a:moveTo>
                    <a:pt x="3824069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8531527" y="69850"/>
                  </a:lnTo>
                  <a:lnTo>
                    <a:pt x="38531527" y="0"/>
                  </a:lnTo>
                  <a:close/>
                </a:path>
              </a:pathLst>
            </a:custGeom>
            <a:solidFill>
              <a:srgbClr val="211D1D"/>
            </a:solidFill>
          </p:spPr>
          <p:txBody>
            <a:bodyPr/>
            <a:lstStyle/>
            <a:p>
              <a:endParaRPr lang="fr-FR" noProof="0"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40356" y="6371902"/>
            <a:ext cx="7127370" cy="106241"/>
            <a:chOff x="0" y="0"/>
            <a:chExt cx="38340010" cy="571500"/>
          </a:xfrm>
        </p:grpSpPr>
        <p:sp>
          <p:nvSpPr>
            <p:cNvPr id="11" name="Freeform 11"/>
            <p:cNvSpPr/>
            <p:nvPr/>
          </p:nvSpPr>
          <p:spPr>
            <a:xfrm>
              <a:off x="0" y="255270"/>
              <a:ext cx="38340010" cy="69850"/>
            </a:xfrm>
            <a:custGeom>
              <a:avLst/>
              <a:gdLst/>
              <a:ahLst/>
              <a:cxnLst/>
              <a:rect l="l" t="t" r="r" b="b"/>
              <a:pathLst>
                <a:path w="38340010" h="69850">
                  <a:moveTo>
                    <a:pt x="38049181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8340010" y="69850"/>
                  </a:lnTo>
                  <a:lnTo>
                    <a:pt x="38340010" y="0"/>
                  </a:lnTo>
                  <a:close/>
                </a:path>
              </a:pathLst>
            </a:custGeom>
            <a:solidFill>
              <a:srgbClr val="211D1D"/>
            </a:solidFill>
          </p:spPr>
          <p:txBody>
            <a:bodyPr/>
            <a:lstStyle/>
            <a:p>
              <a:endParaRPr lang="fr-FR" noProof="0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67877" y="7758532"/>
            <a:ext cx="7069553" cy="106241"/>
            <a:chOff x="0" y="0"/>
            <a:chExt cx="38028996" cy="571500"/>
          </a:xfrm>
        </p:grpSpPr>
        <p:sp>
          <p:nvSpPr>
            <p:cNvPr id="13" name="Freeform 13"/>
            <p:cNvSpPr/>
            <p:nvPr/>
          </p:nvSpPr>
          <p:spPr>
            <a:xfrm>
              <a:off x="0" y="255270"/>
              <a:ext cx="38028997" cy="69850"/>
            </a:xfrm>
            <a:custGeom>
              <a:avLst/>
              <a:gdLst/>
              <a:ahLst/>
              <a:cxnLst/>
              <a:rect l="l" t="t" r="r" b="b"/>
              <a:pathLst>
                <a:path w="38028997" h="69850">
                  <a:moveTo>
                    <a:pt x="37738168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8028997" y="69850"/>
                  </a:lnTo>
                  <a:lnTo>
                    <a:pt x="38028997" y="0"/>
                  </a:lnTo>
                  <a:close/>
                </a:path>
              </a:pathLst>
            </a:custGeom>
            <a:solidFill>
              <a:srgbClr val="211D1D"/>
            </a:solidFill>
          </p:spPr>
          <p:txBody>
            <a:bodyPr/>
            <a:lstStyle/>
            <a:p>
              <a:endParaRPr lang="fr-FR" noProof="0" dirty="0"/>
            </a:p>
          </p:txBody>
        </p:sp>
      </p:grpSp>
      <p:sp>
        <p:nvSpPr>
          <p:cNvPr id="14" name="Freeform 14"/>
          <p:cNvSpPr/>
          <p:nvPr/>
        </p:nvSpPr>
        <p:spPr>
          <a:xfrm>
            <a:off x="6057676" y="3770696"/>
            <a:ext cx="1084598" cy="1073752"/>
          </a:xfrm>
          <a:custGeom>
            <a:avLst/>
            <a:gdLst/>
            <a:ahLst/>
            <a:cxnLst/>
            <a:rect l="l" t="t" r="r" b="b"/>
            <a:pathLst>
              <a:path w="1084598" h="1073752">
                <a:moveTo>
                  <a:pt x="0" y="0"/>
                </a:moveTo>
                <a:lnTo>
                  <a:pt x="1084598" y="0"/>
                </a:lnTo>
                <a:lnTo>
                  <a:pt x="1084598" y="1073752"/>
                </a:lnTo>
                <a:lnTo>
                  <a:pt x="0" y="10737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15" name="Freeform 15"/>
          <p:cNvSpPr/>
          <p:nvPr/>
        </p:nvSpPr>
        <p:spPr>
          <a:xfrm>
            <a:off x="409805" y="2384482"/>
            <a:ext cx="1119428" cy="883330"/>
          </a:xfrm>
          <a:custGeom>
            <a:avLst/>
            <a:gdLst/>
            <a:ahLst/>
            <a:cxnLst/>
            <a:rect l="l" t="t" r="r" b="b"/>
            <a:pathLst>
              <a:path w="1119428" h="883330">
                <a:moveTo>
                  <a:pt x="0" y="0"/>
                </a:moveTo>
                <a:lnTo>
                  <a:pt x="1119428" y="0"/>
                </a:lnTo>
                <a:lnTo>
                  <a:pt x="1119428" y="883330"/>
                </a:lnTo>
                <a:lnTo>
                  <a:pt x="0" y="8833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16" name="Freeform 16"/>
          <p:cNvSpPr/>
          <p:nvPr/>
        </p:nvSpPr>
        <p:spPr>
          <a:xfrm>
            <a:off x="452094" y="3770696"/>
            <a:ext cx="922285" cy="880782"/>
          </a:xfrm>
          <a:custGeom>
            <a:avLst/>
            <a:gdLst/>
            <a:ahLst/>
            <a:cxnLst/>
            <a:rect l="l" t="t" r="r" b="b"/>
            <a:pathLst>
              <a:path w="922285" h="880782">
                <a:moveTo>
                  <a:pt x="0" y="0"/>
                </a:moveTo>
                <a:lnTo>
                  <a:pt x="922285" y="0"/>
                </a:lnTo>
                <a:lnTo>
                  <a:pt x="922285" y="880782"/>
                </a:lnTo>
                <a:lnTo>
                  <a:pt x="0" y="8807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17" name="Freeform 17"/>
          <p:cNvSpPr/>
          <p:nvPr/>
        </p:nvSpPr>
        <p:spPr>
          <a:xfrm>
            <a:off x="6220903" y="8043290"/>
            <a:ext cx="921371" cy="876140"/>
          </a:xfrm>
          <a:custGeom>
            <a:avLst/>
            <a:gdLst/>
            <a:ahLst/>
            <a:cxnLst/>
            <a:rect l="l" t="t" r="r" b="b"/>
            <a:pathLst>
              <a:path w="921371" h="876140">
                <a:moveTo>
                  <a:pt x="0" y="0"/>
                </a:moveTo>
                <a:lnTo>
                  <a:pt x="921371" y="0"/>
                </a:lnTo>
                <a:lnTo>
                  <a:pt x="921371" y="876140"/>
                </a:lnTo>
                <a:lnTo>
                  <a:pt x="0" y="8761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18" name="Freeform 18"/>
          <p:cNvSpPr/>
          <p:nvPr/>
        </p:nvSpPr>
        <p:spPr>
          <a:xfrm>
            <a:off x="6183931" y="5154111"/>
            <a:ext cx="832089" cy="844370"/>
          </a:xfrm>
          <a:custGeom>
            <a:avLst/>
            <a:gdLst/>
            <a:ahLst/>
            <a:cxnLst/>
            <a:rect l="l" t="t" r="r" b="b"/>
            <a:pathLst>
              <a:path w="832089" h="844370">
                <a:moveTo>
                  <a:pt x="0" y="0"/>
                </a:moveTo>
                <a:lnTo>
                  <a:pt x="832089" y="0"/>
                </a:lnTo>
                <a:lnTo>
                  <a:pt x="832089" y="844371"/>
                </a:lnTo>
                <a:lnTo>
                  <a:pt x="0" y="84437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19" name="Freeform 19"/>
          <p:cNvSpPr/>
          <p:nvPr/>
        </p:nvSpPr>
        <p:spPr>
          <a:xfrm>
            <a:off x="6135796" y="6670726"/>
            <a:ext cx="969701" cy="937966"/>
          </a:xfrm>
          <a:custGeom>
            <a:avLst/>
            <a:gdLst/>
            <a:ahLst/>
            <a:cxnLst/>
            <a:rect l="l" t="t" r="r" b="b"/>
            <a:pathLst>
              <a:path w="969701" h="937966">
                <a:moveTo>
                  <a:pt x="0" y="0"/>
                </a:moveTo>
                <a:lnTo>
                  <a:pt x="969702" y="0"/>
                </a:lnTo>
                <a:lnTo>
                  <a:pt x="969702" y="937965"/>
                </a:lnTo>
                <a:lnTo>
                  <a:pt x="0" y="9379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20" name="Freeform 20"/>
          <p:cNvSpPr/>
          <p:nvPr/>
        </p:nvSpPr>
        <p:spPr>
          <a:xfrm>
            <a:off x="3832094" y="2236998"/>
            <a:ext cx="34570" cy="6914069"/>
          </a:xfrm>
          <a:custGeom>
            <a:avLst/>
            <a:gdLst/>
            <a:ahLst/>
            <a:cxnLst/>
            <a:rect l="l" t="t" r="r" b="b"/>
            <a:pathLst>
              <a:path w="34570" h="6914069">
                <a:moveTo>
                  <a:pt x="0" y="0"/>
                </a:moveTo>
                <a:lnTo>
                  <a:pt x="34570" y="0"/>
                </a:lnTo>
                <a:lnTo>
                  <a:pt x="34570" y="6914069"/>
                </a:lnTo>
                <a:lnTo>
                  <a:pt x="0" y="691406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21" name="TextBox 21"/>
          <p:cNvSpPr txBox="1"/>
          <p:nvPr/>
        </p:nvSpPr>
        <p:spPr>
          <a:xfrm>
            <a:off x="888566" y="938659"/>
            <a:ext cx="5830949" cy="400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99"/>
              </a:lnSpc>
            </a:pPr>
            <a:r>
              <a:rPr lang="fr-FR" sz="2999" b="1" noProof="0" dirty="0">
                <a:solidFill>
                  <a:srgbClr val="00A896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REFERENT BIENTRAITANCE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5682" y="1311317"/>
            <a:ext cx="7162972" cy="106241"/>
            <a:chOff x="0" y="0"/>
            <a:chExt cx="38531526" cy="571500"/>
          </a:xfrm>
        </p:grpSpPr>
        <p:sp>
          <p:nvSpPr>
            <p:cNvPr id="23" name="Freeform 23"/>
            <p:cNvSpPr/>
            <p:nvPr/>
          </p:nvSpPr>
          <p:spPr>
            <a:xfrm>
              <a:off x="0" y="255270"/>
              <a:ext cx="38531527" cy="69850"/>
            </a:xfrm>
            <a:custGeom>
              <a:avLst/>
              <a:gdLst/>
              <a:ahLst/>
              <a:cxnLst/>
              <a:rect l="l" t="t" r="r" b="b"/>
              <a:pathLst>
                <a:path w="38531527" h="69850">
                  <a:moveTo>
                    <a:pt x="38240695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8531527" y="69850"/>
                  </a:lnTo>
                  <a:lnTo>
                    <a:pt x="38531527" y="0"/>
                  </a:lnTo>
                  <a:close/>
                </a:path>
              </a:pathLst>
            </a:custGeom>
            <a:solidFill>
              <a:srgbClr val="211D1D"/>
            </a:solidFill>
          </p:spPr>
          <p:txBody>
            <a:bodyPr/>
            <a:lstStyle/>
            <a:p>
              <a:endParaRPr lang="fr-FR" noProof="0" dirty="0"/>
            </a:p>
          </p:txBody>
        </p:sp>
      </p:grpSp>
      <p:sp>
        <p:nvSpPr>
          <p:cNvPr id="24" name="Freeform 24"/>
          <p:cNvSpPr/>
          <p:nvPr/>
        </p:nvSpPr>
        <p:spPr>
          <a:xfrm>
            <a:off x="364012" y="1355295"/>
            <a:ext cx="881703" cy="881703"/>
          </a:xfrm>
          <a:custGeom>
            <a:avLst/>
            <a:gdLst/>
            <a:ahLst/>
            <a:cxnLst/>
            <a:rect l="l" t="t" r="r" b="b"/>
            <a:pathLst>
              <a:path w="881703" h="881703">
                <a:moveTo>
                  <a:pt x="0" y="0"/>
                </a:moveTo>
                <a:lnTo>
                  <a:pt x="881703" y="0"/>
                </a:lnTo>
                <a:lnTo>
                  <a:pt x="881703" y="881703"/>
                </a:lnTo>
                <a:lnTo>
                  <a:pt x="0" y="88170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25" name="Freeform 25"/>
          <p:cNvSpPr/>
          <p:nvPr/>
        </p:nvSpPr>
        <p:spPr>
          <a:xfrm>
            <a:off x="6094453" y="2384482"/>
            <a:ext cx="1011045" cy="1091547"/>
          </a:xfrm>
          <a:custGeom>
            <a:avLst/>
            <a:gdLst/>
            <a:ahLst/>
            <a:cxnLst/>
            <a:rect l="l" t="t" r="r" b="b"/>
            <a:pathLst>
              <a:path w="1011045" h="1091547">
                <a:moveTo>
                  <a:pt x="0" y="0"/>
                </a:moveTo>
                <a:lnTo>
                  <a:pt x="1011045" y="0"/>
                </a:lnTo>
                <a:lnTo>
                  <a:pt x="1011045" y="1091546"/>
                </a:lnTo>
                <a:lnTo>
                  <a:pt x="0" y="10915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26" name="Freeform 26"/>
          <p:cNvSpPr/>
          <p:nvPr/>
        </p:nvSpPr>
        <p:spPr>
          <a:xfrm>
            <a:off x="621665" y="8004900"/>
            <a:ext cx="809336" cy="938360"/>
          </a:xfrm>
          <a:custGeom>
            <a:avLst/>
            <a:gdLst/>
            <a:ahLst/>
            <a:cxnLst/>
            <a:rect l="l" t="t" r="r" b="b"/>
            <a:pathLst>
              <a:path w="809336" h="938360">
                <a:moveTo>
                  <a:pt x="0" y="0"/>
                </a:moveTo>
                <a:lnTo>
                  <a:pt x="809336" y="0"/>
                </a:lnTo>
                <a:lnTo>
                  <a:pt x="809336" y="938361"/>
                </a:lnTo>
                <a:lnTo>
                  <a:pt x="0" y="93836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27" name="Freeform 27"/>
          <p:cNvSpPr/>
          <p:nvPr/>
        </p:nvSpPr>
        <p:spPr>
          <a:xfrm>
            <a:off x="513210" y="6575219"/>
            <a:ext cx="1045701" cy="1000070"/>
          </a:xfrm>
          <a:custGeom>
            <a:avLst/>
            <a:gdLst/>
            <a:ahLst/>
            <a:cxnLst/>
            <a:rect l="l" t="t" r="r" b="b"/>
            <a:pathLst>
              <a:path w="1045701" h="1000070">
                <a:moveTo>
                  <a:pt x="0" y="0"/>
                </a:moveTo>
                <a:lnTo>
                  <a:pt x="1045700" y="0"/>
                </a:lnTo>
                <a:lnTo>
                  <a:pt x="1045700" y="1000070"/>
                </a:lnTo>
                <a:lnTo>
                  <a:pt x="0" y="100007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28" name="Freeform 28"/>
          <p:cNvSpPr/>
          <p:nvPr/>
        </p:nvSpPr>
        <p:spPr>
          <a:xfrm>
            <a:off x="463894" y="5289773"/>
            <a:ext cx="967107" cy="856329"/>
          </a:xfrm>
          <a:custGeom>
            <a:avLst/>
            <a:gdLst/>
            <a:ahLst/>
            <a:cxnLst/>
            <a:rect l="l" t="t" r="r" b="b"/>
            <a:pathLst>
              <a:path w="967107" h="856329">
                <a:moveTo>
                  <a:pt x="0" y="0"/>
                </a:moveTo>
                <a:lnTo>
                  <a:pt x="967107" y="0"/>
                </a:lnTo>
                <a:lnTo>
                  <a:pt x="967107" y="856330"/>
                </a:lnTo>
                <a:lnTo>
                  <a:pt x="0" y="85633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9" name="Freeform 29"/>
          <p:cNvSpPr/>
          <p:nvPr/>
        </p:nvSpPr>
        <p:spPr>
          <a:xfrm>
            <a:off x="5998655" y="115150"/>
            <a:ext cx="1384080" cy="471081"/>
          </a:xfrm>
          <a:custGeom>
            <a:avLst/>
            <a:gdLst/>
            <a:ahLst/>
            <a:cxnLst/>
            <a:rect l="l" t="t" r="r" b="b"/>
            <a:pathLst>
              <a:path w="1384080" h="471081">
                <a:moveTo>
                  <a:pt x="0" y="0"/>
                </a:moveTo>
                <a:lnTo>
                  <a:pt x="1384080" y="0"/>
                </a:lnTo>
                <a:lnTo>
                  <a:pt x="1384080" y="471081"/>
                </a:lnTo>
                <a:lnTo>
                  <a:pt x="0" y="471081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30" name="Freeform 30"/>
          <p:cNvSpPr/>
          <p:nvPr/>
        </p:nvSpPr>
        <p:spPr>
          <a:xfrm>
            <a:off x="373505" y="9299437"/>
            <a:ext cx="652828" cy="819879"/>
          </a:xfrm>
          <a:custGeom>
            <a:avLst/>
            <a:gdLst/>
            <a:ahLst/>
            <a:cxnLst/>
            <a:rect l="l" t="t" r="r" b="b"/>
            <a:pathLst>
              <a:path w="652828" h="819879">
                <a:moveTo>
                  <a:pt x="0" y="0"/>
                </a:moveTo>
                <a:lnTo>
                  <a:pt x="652828" y="0"/>
                </a:lnTo>
                <a:lnTo>
                  <a:pt x="652828" y="819879"/>
                </a:lnTo>
                <a:lnTo>
                  <a:pt x="0" y="81987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 dirty="0"/>
          </a:p>
        </p:txBody>
      </p:sp>
      <p:sp>
        <p:nvSpPr>
          <p:cNvPr id="31" name="TextBox 31"/>
          <p:cNvSpPr txBox="1"/>
          <p:nvPr/>
        </p:nvSpPr>
        <p:spPr>
          <a:xfrm>
            <a:off x="2099495" y="464171"/>
            <a:ext cx="340909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00"/>
              </a:lnSpc>
            </a:pPr>
            <a:r>
              <a:rPr lang="fr-FR" sz="3000" b="1" spc="-60" noProof="0" dirty="0">
                <a:solidFill>
                  <a:srgbClr val="00A89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10 MISSIONS DU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53387" y="2415240"/>
            <a:ext cx="1953781" cy="34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370"/>
              </a:lnSpc>
            </a:pPr>
            <a:r>
              <a:rPr lang="fr-FR" sz="1370" b="1" noProof="0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COMPREHENSION DES DROITS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41543" y="3781803"/>
            <a:ext cx="2333873" cy="177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370"/>
              </a:lnSpc>
              <a:spcBef>
                <a:spcPct val="0"/>
              </a:spcBef>
            </a:pPr>
            <a:r>
              <a:rPr lang="fr-FR" sz="1370" b="1" noProof="0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COMMUNICATION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085398" y="2436926"/>
            <a:ext cx="1614097" cy="180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70"/>
              </a:lnSpc>
              <a:spcBef>
                <a:spcPct val="0"/>
              </a:spcBef>
            </a:pPr>
            <a:r>
              <a:rPr lang="fr-FR" sz="1370" b="1" noProof="0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ORIENTATION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22284" y="3780272"/>
            <a:ext cx="1423188" cy="180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70"/>
              </a:lnSpc>
              <a:spcBef>
                <a:spcPct val="0"/>
              </a:spcBef>
            </a:pPr>
            <a:r>
              <a:rPr lang="fr-FR" sz="1370" b="1" noProof="0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ALERTE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688431" y="5087784"/>
            <a:ext cx="2018737" cy="34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370"/>
              </a:lnSpc>
              <a:spcBef>
                <a:spcPct val="0"/>
              </a:spcBef>
            </a:pPr>
            <a:r>
              <a:rPr lang="fr-FR" sz="1370" b="1" noProof="0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PROMOTION DE LA BIENTRAITANCE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29233" y="6699301"/>
            <a:ext cx="2146183" cy="177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370"/>
              </a:lnSpc>
              <a:spcBef>
                <a:spcPct val="0"/>
              </a:spcBef>
            </a:pPr>
            <a:r>
              <a:rPr lang="fr-FR" sz="1370" b="1" noProof="0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MISE EN OEUVRE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15166" y="8114492"/>
            <a:ext cx="1957431" cy="177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370"/>
              </a:lnSpc>
              <a:spcBef>
                <a:spcPct val="0"/>
              </a:spcBef>
            </a:pPr>
            <a:r>
              <a:rPr lang="fr-FR" sz="1370" b="1" noProof="0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PREVENTION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085398" y="5173023"/>
            <a:ext cx="1723114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370"/>
              </a:lnSpc>
              <a:spcBef>
                <a:spcPct val="0"/>
              </a:spcBef>
            </a:pPr>
            <a:r>
              <a:rPr lang="fr-FR" sz="1370" b="1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I</a:t>
            </a:r>
            <a:r>
              <a:rPr lang="fr-FR" sz="1370" b="1" noProof="0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DENTIFICATION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085398" y="6675054"/>
            <a:ext cx="1423188" cy="17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70"/>
              </a:lnSpc>
              <a:spcBef>
                <a:spcPct val="0"/>
              </a:spcBef>
            </a:pPr>
            <a:r>
              <a:rPr lang="fr-FR" sz="1370" b="1" noProof="0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DECLARATION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085398" y="8114492"/>
            <a:ext cx="1723114" cy="177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70"/>
              </a:lnSpc>
              <a:spcBef>
                <a:spcPct val="0"/>
              </a:spcBef>
            </a:pPr>
            <a:r>
              <a:rPr lang="fr-FR" sz="1370" b="1" noProof="0" dirty="0">
                <a:solidFill>
                  <a:srgbClr val="2381A1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ANALYSE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58910" y="2773209"/>
            <a:ext cx="2013686" cy="566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55"/>
              </a:lnSpc>
              <a:spcBef>
                <a:spcPct val="0"/>
              </a:spcBef>
            </a:pPr>
            <a:r>
              <a:rPr lang="fr-FR" sz="825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S’assurer de la compréhension par les personnes accueillies de leurs droits, possibilités d’action et voies de recours</a:t>
            </a:r>
          </a:p>
          <a:p>
            <a:pPr algn="r">
              <a:lnSpc>
                <a:spcPts val="1155"/>
              </a:lnSpc>
              <a:spcBef>
                <a:spcPct val="0"/>
              </a:spcBef>
            </a:pPr>
            <a:endParaRPr lang="fr-FR" sz="825" noProof="0" dirty="0">
              <a:solidFill>
                <a:srgbClr val="211D1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480595" y="4078977"/>
            <a:ext cx="2226573" cy="461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25"/>
              </a:lnSpc>
              <a:spcBef>
                <a:spcPct val="0"/>
              </a:spcBef>
            </a:pPr>
            <a:r>
              <a:rPr lang="fr-FR" sz="875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Faciliter la communication avec la personne accompagnée et/ou ses proches</a:t>
            </a:r>
          </a:p>
          <a:p>
            <a:pPr algn="r">
              <a:lnSpc>
                <a:spcPts val="1225"/>
              </a:lnSpc>
              <a:spcBef>
                <a:spcPct val="0"/>
              </a:spcBef>
            </a:pPr>
            <a:endParaRPr lang="fr-FR" sz="875" noProof="0" dirty="0">
              <a:solidFill>
                <a:srgbClr val="211D1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501313" y="5508554"/>
            <a:ext cx="2226573" cy="881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90"/>
              </a:lnSpc>
              <a:spcBef>
                <a:spcPct val="0"/>
              </a:spcBef>
            </a:pPr>
            <a:r>
              <a:rPr lang="fr-FR" sz="850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Promouvoir une culture de la bientraitance Veiller au respect de la dignité, des droits, </a:t>
            </a:r>
          </a:p>
          <a:p>
            <a:pPr algn="r">
              <a:lnSpc>
                <a:spcPts val="1190"/>
              </a:lnSpc>
              <a:spcBef>
                <a:spcPct val="0"/>
              </a:spcBef>
            </a:pPr>
            <a:r>
              <a:rPr lang="fr-FR" sz="850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du bien-être des personnes à travers des actions de sensibilisation auprès des professionnels</a:t>
            </a:r>
          </a:p>
          <a:p>
            <a:pPr algn="r">
              <a:lnSpc>
                <a:spcPts val="1190"/>
              </a:lnSpc>
              <a:spcBef>
                <a:spcPct val="0"/>
              </a:spcBef>
            </a:pPr>
            <a:endParaRPr lang="fr-FR" sz="850" noProof="0" dirty="0">
              <a:solidFill>
                <a:srgbClr val="211D1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4053841" y="7109661"/>
            <a:ext cx="1786228" cy="434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0"/>
              </a:lnSpc>
              <a:spcBef>
                <a:spcPct val="0"/>
              </a:spcBef>
            </a:pPr>
            <a:r>
              <a:rPr lang="fr-FR" sz="850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Participer à la déclaration externe sur décision de la direction</a:t>
            </a:r>
          </a:p>
          <a:p>
            <a:pPr algn="l">
              <a:lnSpc>
                <a:spcPts val="1190"/>
              </a:lnSpc>
              <a:spcBef>
                <a:spcPct val="0"/>
              </a:spcBef>
            </a:pPr>
            <a:endParaRPr lang="fr-FR" sz="850" noProof="0" dirty="0">
              <a:solidFill>
                <a:srgbClr val="211D1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4085398" y="8354002"/>
            <a:ext cx="2100609" cy="881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0"/>
              </a:lnSpc>
              <a:spcBef>
                <a:spcPct val="0"/>
              </a:spcBef>
            </a:pPr>
            <a:r>
              <a:rPr lang="fr-FR" sz="850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Participer à l’analyse des situations à risques et des signalements de maltraitance</a:t>
            </a:r>
          </a:p>
          <a:p>
            <a:pPr algn="l">
              <a:lnSpc>
                <a:spcPts val="1190"/>
              </a:lnSpc>
              <a:spcBef>
                <a:spcPct val="0"/>
              </a:spcBef>
            </a:pPr>
            <a:r>
              <a:rPr lang="fr-FR" sz="850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S’assurer de la neutralité de la démarche</a:t>
            </a:r>
          </a:p>
          <a:p>
            <a:pPr algn="l">
              <a:lnSpc>
                <a:spcPts val="1190"/>
              </a:lnSpc>
              <a:spcBef>
                <a:spcPct val="0"/>
              </a:spcBef>
            </a:pPr>
            <a:r>
              <a:rPr lang="fr-FR" sz="850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Participer au suivi du plan d’action</a:t>
            </a:r>
          </a:p>
          <a:p>
            <a:pPr algn="ctr">
              <a:lnSpc>
                <a:spcPts val="1190"/>
              </a:lnSpc>
              <a:spcBef>
                <a:spcPct val="0"/>
              </a:spcBef>
            </a:pPr>
            <a:endParaRPr lang="fr-FR" sz="850" noProof="0" dirty="0">
              <a:solidFill>
                <a:srgbClr val="211D1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1480595" y="7059374"/>
            <a:ext cx="2226573" cy="434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87"/>
              </a:lnSpc>
              <a:spcBef>
                <a:spcPct val="0"/>
              </a:spcBef>
            </a:pPr>
            <a:r>
              <a:rPr lang="fr-FR" sz="848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Collaborer à la rédaction des procédures, protocoles et documents liés à la bientraitance et à la maltraitance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699040" y="8354002"/>
            <a:ext cx="1873557" cy="434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90"/>
              </a:lnSpc>
              <a:spcBef>
                <a:spcPct val="0"/>
              </a:spcBef>
            </a:pPr>
            <a:r>
              <a:rPr lang="fr-FR" sz="850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Participer à la mise en place d’un plan d’actions préventives</a:t>
            </a:r>
          </a:p>
          <a:p>
            <a:pPr algn="r">
              <a:lnSpc>
                <a:spcPts val="1190"/>
              </a:lnSpc>
              <a:spcBef>
                <a:spcPct val="0"/>
              </a:spcBef>
            </a:pPr>
            <a:endParaRPr lang="fr-FR" sz="850" noProof="0" dirty="0">
              <a:solidFill>
                <a:srgbClr val="211D1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4022284" y="5538368"/>
            <a:ext cx="1786228" cy="41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9"/>
              </a:lnSpc>
              <a:spcBef>
                <a:spcPct val="0"/>
              </a:spcBef>
            </a:pPr>
            <a:r>
              <a:rPr lang="fr-FR" sz="821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Aider à la qualification d’une situation pouvant relever de faits de maltraitance</a:t>
            </a:r>
            <a:endParaRPr lang="fr-FR" sz="821" dirty="0">
              <a:solidFill>
                <a:srgbClr val="211D1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4085398" y="4058986"/>
            <a:ext cx="1885010" cy="73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0"/>
              </a:lnSpc>
              <a:spcBef>
                <a:spcPct val="0"/>
              </a:spcBef>
            </a:pPr>
            <a:r>
              <a:rPr lang="fr-FR" sz="850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Être informé par les professionnels en cas de situation de maltraitance</a:t>
            </a:r>
          </a:p>
          <a:p>
            <a:pPr algn="l">
              <a:lnSpc>
                <a:spcPts val="1190"/>
              </a:lnSpc>
              <a:spcBef>
                <a:spcPct val="0"/>
              </a:spcBef>
            </a:pPr>
            <a:r>
              <a:rPr lang="fr-FR" sz="850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Être une personne ressource dans ces situations</a:t>
            </a:r>
          </a:p>
          <a:p>
            <a:pPr algn="l">
              <a:lnSpc>
                <a:spcPts val="1190"/>
              </a:lnSpc>
              <a:spcBef>
                <a:spcPct val="0"/>
              </a:spcBef>
            </a:pPr>
            <a:endParaRPr lang="fr-FR" sz="850" noProof="0" dirty="0">
              <a:solidFill>
                <a:srgbClr val="211D1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4053841" y="2677171"/>
            <a:ext cx="1754671" cy="809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63"/>
              </a:lnSpc>
              <a:spcBef>
                <a:spcPct val="0"/>
              </a:spcBef>
            </a:pPr>
            <a:r>
              <a:rPr lang="fr-FR" sz="902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Être à l’écoute et orienter une personne accompagnée qui s’interro</a:t>
            </a:r>
            <a:r>
              <a:rPr lang="fr-FR" sz="902" u="none" noProof="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ge ou qui est victime d’une situation de maltraitance</a:t>
            </a:r>
          </a:p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endParaRPr lang="fr-FR" sz="902" u="none" noProof="0" dirty="0">
              <a:solidFill>
                <a:srgbClr val="211D1D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1300030" y="9340008"/>
            <a:ext cx="4835766" cy="779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5"/>
              </a:lnSpc>
            </a:pPr>
            <a:r>
              <a:rPr lang="fr-FR" sz="1425" noProof="0" dirty="0">
                <a:solidFill>
                  <a:srgbClr val="0B90AD"/>
                </a:solidFill>
                <a:latin typeface="Cooper Hewitt"/>
                <a:ea typeface="Cooper Hewitt"/>
                <a:cs typeface="Cooper Hewitt"/>
                <a:sym typeface="Cooper Hewitt"/>
              </a:rPr>
              <a:t>Contact Référent-e-s : </a:t>
            </a:r>
          </a:p>
          <a:p>
            <a:pPr algn="l">
              <a:lnSpc>
                <a:spcPts val="1995"/>
              </a:lnSpc>
            </a:pPr>
            <a:r>
              <a:rPr lang="fr-FR" sz="1425" noProof="0" dirty="0">
                <a:solidFill>
                  <a:srgbClr val="0B90AD"/>
                </a:solidFill>
                <a:latin typeface="Cooper Hewitt"/>
                <a:ea typeface="Cooper Hewitt"/>
                <a:cs typeface="Cooper Hewitt"/>
                <a:sym typeface="Cooper Hewitt"/>
              </a:rPr>
              <a:t>Mail  : </a:t>
            </a:r>
          </a:p>
          <a:p>
            <a:pPr algn="l">
              <a:lnSpc>
                <a:spcPts val="1995"/>
              </a:lnSpc>
              <a:spcBef>
                <a:spcPct val="0"/>
              </a:spcBef>
            </a:pPr>
            <a:r>
              <a:rPr lang="fr-FR" sz="1425" noProof="0" dirty="0">
                <a:solidFill>
                  <a:srgbClr val="0B90AD"/>
                </a:solidFill>
                <a:latin typeface="Cooper Hewitt"/>
                <a:ea typeface="Cooper Hewitt"/>
                <a:cs typeface="Cooper Hewitt"/>
                <a:sym typeface="Cooper Hewitt"/>
              </a:rPr>
              <a:t>Téléphone :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480595" y="1446821"/>
            <a:ext cx="5808059" cy="401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08"/>
              </a:lnSpc>
            </a:pPr>
            <a:r>
              <a:rPr lang="fr-FR" sz="791" noProof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 référent bientraitance est une personne ressource, interne ou externe à la structure, spécifiquement formée à la lutte contre la maltraitance et la promotion de la bientraitance. Il est neutre et a un rôle d’expertise et de soutien. </a:t>
            </a:r>
          </a:p>
          <a:p>
            <a:pPr algn="l">
              <a:lnSpc>
                <a:spcPts val="1108"/>
              </a:lnSpc>
            </a:pPr>
            <a:r>
              <a:rPr lang="fr-FR" sz="791" noProof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 peut être sollicité par une personne accompagnée, un proche, un professionnel.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480595" y="1884840"/>
            <a:ext cx="5535425" cy="397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"/>
              </a:lnSpc>
            </a:pPr>
            <a:r>
              <a:rPr lang="fr-FR" sz="500" noProof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Référence : </a:t>
            </a:r>
          </a:p>
          <a:p>
            <a:pPr algn="l">
              <a:lnSpc>
                <a:spcPts val="840"/>
              </a:lnSpc>
            </a:pPr>
            <a:r>
              <a:rPr lang="fr-FR" sz="600" noProof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Bientraitance et gestion des signaux de maltraitance en établissement - Mise en œuvre en milieu sanitaire, médico-social et social - Personnes majeures Guide d'amélioration des pratiques - HAS oct. 2024</a:t>
            </a:r>
          </a:p>
          <a:p>
            <a:pPr algn="ctr">
              <a:lnSpc>
                <a:spcPts val="840"/>
              </a:lnSpc>
            </a:pPr>
            <a:r>
              <a:rPr lang="fr-FR" sz="600" noProof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98514" y="112464"/>
            <a:ext cx="952298" cy="540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fr-FR" sz="1599" noProof="0" dirty="0">
                <a:solidFill>
                  <a:srgbClr val="000000">
                    <a:alpha val="57647"/>
                  </a:srgbClr>
                </a:solidFill>
                <a:latin typeface="Open Sans"/>
                <a:ea typeface="Open Sans"/>
                <a:cs typeface="Open Sans"/>
                <a:sym typeface="Open Sans"/>
              </a:rPr>
              <a:t>Votre logo</a:t>
            </a:r>
          </a:p>
        </p:txBody>
      </p:sp>
      <p:sp>
        <p:nvSpPr>
          <p:cNvPr id="58" name="TextBox 49">
            <a:extLst>
              <a:ext uri="{FF2B5EF4-FFF2-40B4-BE49-F238E27FC236}">
                <a16:creationId xmlns:a16="http://schemas.microsoft.com/office/drawing/2014/main" id="{F66C4959-E571-C275-7403-CFA9EF1AD3AE}"/>
              </a:ext>
            </a:extLst>
          </p:cNvPr>
          <p:cNvSpPr txBox="1"/>
          <p:nvPr/>
        </p:nvSpPr>
        <p:spPr>
          <a:xfrm>
            <a:off x="3987383" y="6079850"/>
            <a:ext cx="1786228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fr-FR" sz="600" dirty="0">
                <a:solidFill>
                  <a:srgbClr val="211D1D"/>
                </a:solidFill>
                <a:latin typeface="Muli"/>
                <a:ea typeface="Muli"/>
                <a:cs typeface="Muli"/>
                <a:sym typeface="Muli"/>
              </a:rPr>
              <a:t>https://sante.gouv.fr/IMG/pdf/vocabulaire_partage_de_la_maltraitance_des_personnes_en_situation_de_vulnerabilite_-_mars_2021-2.pdf</a:t>
            </a:r>
          </a:p>
        </p:txBody>
      </p:sp>
      <p:sp>
        <p:nvSpPr>
          <p:cNvPr id="1024" name="Rectangle 19">
            <a:extLst>
              <a:ext uri="{FF2B5EF4-FFF2-40B4-BE49-F238E27FC236}">
                <a16:creationId xmlns:a16="http://schemas.microsoft.com/office/drawing/2014/main" id="{96257B5A-CF20-1E4A-4D51-6B92EB2D0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6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1" name="Rectangle 20">
            <a:extLst>
              <a:ext uri="{FF2B5EF4-FFF2-40B4-BE49-F238E27FC236}">
                <a16:creationId xmlns:a16="http://schemas.microsoft.com/office/drawing/2014/main" id="{CBC1284A-1F8E-77B0-8F21-D1D3FE8B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00088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2" name="Rectangle 21">
            <a:extLst>
              <a:ext uri="{FF2B5EF4-FFF2-40B4-BE49-F238E27FC236}">
                <a16:creationId xmlns:a16="http://schemas.microsoft.com/office/drawing/2014/main" id="{B7DE0E11-A419-7ED1-FA9F-38C66C81C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6788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3" name="Rectangle 22">
            <a:extLst>
              <a:ext uri="{FF2B5EF4-FFF2-40B4-BE49-F238E27FC236}">
                <a16:creationId xmlns:a16="http://schemas.microsoft.com/office/drawing/2014/main" id="{ADCFFD80-DBB0-0EA6-8EE7-EBE03D0F3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9675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4" name="Rectangle 23">
            <a:extLst>
              <a:ext uri="{FF2B5EF4-FFF2-40B4-BE49-F238E27FC236}">
                <a16:creationId xmlns:a16="http://schemas.microsoft.com/office/drawing/2014/main" id="{43FC2E47-FE59-00B2-165A-ABB8D7D96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00188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5" name="Rectangle 24">
            <a:extLst>
              <a:ext uri="{FF2B5EF4-FFF2-40B4-BE49-F238E27FC236}">
                <a16:creationId xmlns:a16="http://schemas.microsoft.com/office/drawing/2014/main" id="{9F165FF7-763E-3006-B0C8-DC08E6BF7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62125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6" name="Freeform 11">
            <a:extLst>
              <a:ext uri="{FF2B5EF4-FFF2-40B4-BE49-F238E27FC236}">
                <a16:creationId xmlns:a16="http://schemas.microsoft.com/office/drawing/2014/main" id="{3F0E3033-D211-9601-2B82-E42B259A1054}"/>
              </a:ext>
            </a:extLst>
          </p:cNvPr>
          <p:cNvSpPr/>
          <p:nvPr/>
        </p:nvSpPr>
        <p:spPr>
          <a:xfrm>
            <a:off x="6469989" y="10135380"/>
            <a:ext cx="949214" cy="420111"/>
          </a:xfrm>
          <a:custGeom>
            <a:avLst/>
            <a:gdLst/>
            <a:ahLst/>
            <a:cxnLst/>
            <a:rect l="l" t="t" r="r" b="b"/>
            <a:pathLst>
              <a:path w="2545295" h="1227881">
                <a:moveTo>
                  <a:pt x="0" y="0"/>
                </a:moveTo>
                <a:lnTo>
                  <a:pt x="2545294" y="0"/>
                </a:lnTo>
                <a:lnTo>
                  <a:pt x="2545294" y="1227881"/>
                </a:lnTo>
                <a:lnTo>
                  <a:pt x="0" y="122788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E4F3A32F-68B7-6295-32E6-D7663A918499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70148" y="10209292"/>
            <a:ext cx="5538364" cy="4272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3ecc78-3fa2-451e-8665-0ddea08d2bcf">
      <Terms xmlns="http://schemas.microsoft.com/office/infopath/2007/PartnerControls"/>
    </lcf76f155ced4ddcb4097134ff3c332f>
    <TaxCatchAll xmlns="65104fe5-bdb5-44b2-89e0-446ad8df4a9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4" ma:contentTypeDescription="Crée un document." ma:contentTypeScope="" ma:versionID="2b78ea7e4bf5d06f889b43f42ad7a8ed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948c7237a6f47134ee1b4cda7ac778a5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A0AE47-A3E2-4498-B648-D5F1464AEA13}">
  <ds:schemaRefs>
    <ds:schemaRef ds:uri="http://schemas.microsoft.com/office/2006/metadata/properties"/>
    <ds:schemaRef ds:uri="http://schemas.microsoft.com/office/infopath/2007/PartnerControls"/>
    <ds:schemaRef ds:uri="c83ecc78-3fa2-451e-8665-0ddea08d2bcf"/>
    <ds:schemaRef ds:uri="65104fe5-bdb5-44b2-89e0-446ad8df4a9a"/>
  </ds:schemaRefs>
</ds:datastoreItem>
</file>

<file path=customXml/itemProps2.xml><?xml version="1.0" encoding="utf-8"?>
<ds:datastoreItem xmlns:ds="http://schemas.openxmlformats.org/officeDocument/2006/customXml" ds:itemID="{9BE1DAC6-E847-4906-9DC0-FCD3140056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4A9F61-BF47-4226-86FC-A59278768B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ecc78-3fa2-451e-8665-0ddea08d2bcf"/>
    <ds:schemaRef ds:uri="65104fe5-bdb5-44b2-89e0-446ad8df4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Microsoft Office PowerPoint</Application>
  <PresentationFormat>Personnalisé</PresentationFormat>
  <Paragraphs>42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Cooper Hewitt</vt:lpstr>
      <vt:lpstr>Calibri</vt:lpstr>
      <vt:lpstr>Aptos</vt:lpstr>
      <vt:lpstr>Open Sauce Heavy</vt:lpstr>
      <vt:lpstr>Muli</vt:lpstr>
      <vt:lpstr>Open Sauce Bold</vt:lpstr>
      <vt:lpstr>Arial</vt:lpstr>
      <vt:lpstr>Open Sans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REFERENT BIENTRAITANCE</dc:title>
  <dc:creator>Isabelle TANGRE</dc:creator>
  <cp:lastModifiedBy>Isabelle TANGRE</cp:lastModifiedBy>
  <cp:revision>2</cp:revision>
  <dcterms:created xsi:type="dcterms:W3CDTF">2006-08-16T00:00:00Z</dcterms:created>
  <dcterms:modified xsi:type="dcterms:W3CDTF">2025-10-06T14:28:53Z</dcterms:modified>
  <dc:identifier>DAGxXG00kn0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0x01010070685EFBD7D2484FB33047B6C1DB947B</vt:lpwstr>
  </property>
  <property fmtid="{D5CDD505-2E9C-101B-9397-08002B2CF9AE}" pid="3" name="MediaServiceImageTags">
    <vt:lpwstr/>
  </property>
</Properties>
</file>